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22"/>
  </p:notesMasterIdLst>
  <p:sldIdLst>
    <p:sldId id="291" r:id="rId5"/>
    <p:sldId id="292" r:id="rId6"/>
    <p:sldId id="293" r:id="rId7"/>
    <p:sldId id="294" r:id="rId8"/>
    <p:sldId id="295" r:id="rId9"/>
    <p:sldId id="288" r:id="rId10"/>
    <p:sldId id="289" r:id="rId11"/>
    <p:sldId id="290" r:id="rId12"/>
    <p:sldId id="278" r:id="rId13"/>
    <p:sldId id="280" r:id="rId14"/>
    <p:sldId id="279" r:id="rId15"/>
    <p:sldId id="296" r:id="rId16"/>
    <p:sldId id="297" r:id="rId17"/>
    <p:sldId id="277" r:id="rId18"/>
    <p:sldId id="276" r:id="rId19"/>
    <p:sldId id="258" r:id="rId20"/>
    <p:sldId id="298" r:id="rId2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A1B58-F177-4B86-9EAA-BB021A3DA399}" type="doc">
      <dgm:prSet loTypeId="urn:microsoft.com/office/officeart/2005/8/layout/radial6" loCatId="cycle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CD9AA34-8B92-42BD-84C1-F78D4A90813E}">
      <dgm:prSet phldrT="[Texto]"/>
      <dgm:spPr/>
      <dgm:t>
        <a:bodyPr/>
        <a:lstStyle/>
        <a:p>
          <a:r>
            <a:rPr lang="es-MX" b="1" dirty="0" smtClean="0">
              <a:solidFill>
                <a:sysClr val="windowText" lastClr="000000"/>
              </a:solidFill>
            </a:rPr>
            <a:t>SALUD</a:t>
          </a:r>
          <a:endParaRPr lang="es-MX" b="1" dirty="0">
            <a:solidFill>
              <a:sysClr val="windowText" lastClr="000000"/>
            </a:solidFill>
          </a:endParaRPr>
        </a:p>
      </dgm:t>
    </dgm:pt>
    <dgm:pt modelId="{9336CCB3-65C6-4983-BC52-1EF4F07D4E4E}" type="parTrans" cxnId="{E123D089-4053-42B6-A0DB-DE6051FFFC59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81D8D8EE-C14F-4C50-B04B-2FF1DE59FE9C}" type="sibTrans" cxnId="{E123D089-4053-42B6-A0DB-DE6051FFFC59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40E5CA3B-5D89-4BF0-BC96-1B4E83716477}">
      <dgm:prSet phldrT="[Texto]"/>
      <dgm:spPr/>
      <dgm:t>
        <a:bodyPr/>
        <a:lstStyle/>
        <a:p>
          <a:r>
            <a:rPr lang="es-MX" b="1" dirty="0" smtClean="0">
              <a:solidFill>
                <a:sysClr val="windowText" lastClr="000000"/>
              </a:solidFill>
            </a:rPr>
            <a:t>FORMACIÓN LABORAL</a:t>
          </a:r>
          <a:endParaRPr lang="es-MX" b="1" dirty="0">
            <a:solidFill>
              <a:sysClr val="windowText" lastClr="000000"/>
            </a:solidFill>
          </a:endParaRPr>
        </a:p>
      </dgm:t>
    </dgm:pt>
    <dgm:pt modelId="{07B666F1-4A6F-4DE8-82FF-3E5701EA0E70}" type="parTrans" cxnId="{AE237D93-01B1-4854-AED7-FE3A25230833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FA78020A-0D8E-4AFA-8099-C2024222D215}" type="sibTrans" cxnId="{AE237D93-01B1-4854-AED7-FE3A25230833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6C59DD3E-E020-425A-A5A6-79CB03C560D9}">
      <dgm:prSet phldrT="[Texto]"/>
      <dgm:spPr/>
      <dgm:t>
        <a:bodyPr/>
        <a:lstStyle/>
        <a:p>
          <a:r>
            <a:rPr lang="es-MX" b="1" dirty="0" smtClean="0">
              <a:solidFill>
                <a:sysClr val="windowText" lastClr="000000"/>
              </a:solidFill>
            </a:rPr>
            <a:t>JURIDICO</a:t>
          </a:r>
          <a:endParaRPr lang="es-MX" b="1" dirty="0">
            <a:solidFill>
              <a:sysClr val="windowText" lastClr="000000"/>
            </a:solidFill>
          </a:endParaRPr>
        </a:p>
      </dgm:t>
    </dgm:pt>
    <dgm:pt modelId="{66FC96C7-C062-4241-8292-15377C8EDCFC}" type="parTrans" cxnId="{F69A21AC-8EED-4E49-9783-C6DB2C4CE745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7EF8146B-4CDD-4228-ABCB-04169F37CC91}" type="sibTrans" cxnId="{F69A21AC-8EED-4E49-9783-C6DB2C4CE745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16856C33-89A3-4F8D-AE62-BF7238CF0593}">
      <dgm:prSet phldrT="[Texto]"/>
      <dgm:spPr/>
      <dgm:t>
        <a:bodyPr/>
        <a:lstStyle/>
        <a:p>
          <a:r>
            <a:rPr lang="es-MX" b="1" dirty="0" smtClean="0">
              <a:solidFill>
                <a:sysClr val="windowText" lastClr="000000"/>
              </a:solidFill>
            </a:rPr>
            <a:t>CUSTODIA</a:t>
          </a:r>
          <a:endParaRPr lang="es-MX" b="1" dirty="0">
            <a:solidFill>
              <a:sysClr val="windowText" lastClr="000000"/>
            </a:solidFill>
          </a:endParaRPr>
        </a:p>
      </dgm:t>
    </dgm:pt>
    <dgm:pt modelId="{27C6B2A7-D353-4B88-9D42-84EB204B1F3B}" type="parTrans" cxnId="{B6EB6A0D-E2F9-435E-9AD7-5DEFAAAA5F4D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E529F3E8-BFDC-4EF7-8207-DDE46D6A7921}" type="sibTrans" cxnId="{B6EB6A0D-E2F9-435E-9AD7-5DEFAAAA5F4D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A45673A7-81F3-4A58-8304-D270E5E051AB}">
      <dgm:prSet phldrT="[Texto]"/>
      <dgm:spPr/>
      <dgm:t>
        <a:bodyPr/>
        <a:lstStyle/>
        <a:p>
          <a:r>
            <a:rPr lang="es-MX" b="1" dirty="0" smtClean="0">
              <a:solidFill>
                <a:sysClr val="windowText" lastClr="000000"/>
              </a:solidFill>
            </a:rPr>
            <a:t>DIR. Y SRIA. TEC.</a:t>
          </a:r>
          <a:endParaRPr lang="es-MX" b="1" dirty="0">
            <a:solidFill>
              <a:sysClr val="windowText" lastClr="000000"/>
            </a:solidFill>
          </a:endParaRPr>
        </a:p>
      </dgm:t>
    </dgm:pt>
    <dgm:pt modelId="{D7D0AE51-F0EE-4BF2-8596-D7A24EDD61FC}" type="parTrans" cxnId="{F2A61242-D515-43F6-8CB4-953D692B8887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9BAD9357-96E9-4558-B824-B20A57470215}" type="sibTrans" cxnId="{F2A61242-D515-43F6-8CB4-953D692B8887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94D09D3F-D840-4AF2-A975-E736B928E855}">
      <dgm:prSet phldrT="[Texto]"/>
      <dgm:spPr/>
      <dgm:t>
        <a:bodyPr/>
        <a:lstStyle/>
        <a:p>
          <a:r>
            <a:rPr lang="es-MX" b="1" dirty="0" smtClean="0">
              <a:solidFill>
                <a:sysClr val="windowText" lastClr="000000"/>
              </a:solidFill>
            </a:rPr>
            <a:t>SEGUIMIENTO EXT/INT</a:t>
          </a:r>
          <a:endParaRPr lang="es-MX" b="1" dirty="0">
            <a:solidFill>
              <a:sysClr val="windowText" lastClr="000000"/>
            </a:solidFill>
          </a:endParaRPr>
        </a:p>
      </dgm:t>
    </dgm:pt>
    <dgm:pt modelId="{F8F81BCA-6A1C-4581-8544-F8ED69FE17D4}" type="parTrans" cxnId="{ADC9F652-3CAB-44B3-B942-12EB941FE030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36D7FFC6-C7B8-4BBF-909B-5FE549EE3D8D}" type="sibTrans" cxnId="{ADC9F652-3CAB-44B3-B942-12EB941FE030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62D39873-5006-4E34-8DA9-60190BD2EBC6}">
      <dgm:prSet phldrT="[Texto]"/>
      <dgm:spPr/>
      <dgm:t>
        <a:bodyPr/>
        <a:lstStyle/>
        <a:p>
          <a:r>
            <a:rPr lang="es-MX" b="1" dirty="0" smtClean="0">
              <a:solidFill>
                <a:sysClr val="windowText" lastClr="000000"/>
              </a:solidFill>
            </a:rPr>
            <a:t>EDUCACIÓN</a:t>
          </a:r>
          <a:endParaRPr lang="es-MX" b="1" dirty="0">
            <a:solidFill>
              <a:sysClr val="windowText" lastClr="000000"/>
            </a:solidFill>
          </a:endParaRPr>
        </a:p>
      </dgm:t>
    </dgm:pt>
    <dgm:pt modelId="{8E2F83F7-92A4-4926-96FD-9A037CA75EF9}" type="parTrans" cxnId="{4FCACF08-CECF-4505-A7D0-1E4198C8749A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390BB50B-5381-49FE-B731-BC9066B4398C}" type="sibTrans" cxnId="{4FCACF08-CECF-4505-A7D0-1E4198C8749A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144E607D-248C-4050-9295-9C0A9B060DD5}">
      <dgm:prSet phldrT="[Texto]"/>
      <dgm:spPr/>
      <dgm:t>
        <a:bodyPr/>
        <a:lstStyle/>
        <a:p>
          <a:r>
            <a:rPr lang="es-MX" b="1" dirty="0" smtClean="0">
              <a:solidFill>
                <a:sysClr val="windowText" lastClr="000000"/>
              </a:solidFill>
            </a:rPr>
            <a:t>PSICOLOGÍA</a:t>
          </a:r>
          <a:endParaRPr lang="es-MX" b="1" dirty="0">
            <a:solidFill>
              <a:sysClr val="windowText" lastClr="000000"/>
            </a:solidFill>
          </a:endParaRPr>
        </a:p>
      </dgm:t>
    </dgm:pt>
    <dgm:pt modelId="{2DA1A3C3-BE58-4908-89DE-709A026AD6C1}" type="parTrans" cxnId="{5B3D4729-00DB-49BD-826D-82BC1A0BD311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EBFF488F-2B90-4DCC-98BA-57AF2877E23A}" type="sibTrans" cxnId="{5B3D4729-00DB-49BD-826D-82BC1A0BD311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7FB7901A-FB34-4A1A-ACFC-33C75884BAF6}">
      <dgm:prSet phldrT="[Texto]"/>
      <dgm:spPr/>
      <dgm:t>
        <a:bodyPr/>
        <a:lstStyle/>
        <a:p>
          <a:r>
            <a:rPr lang="es-MX" b="1" dirty="0" smtClean="0">
              <a:solidFill>
                <a:sysClr val="windowText" lastClr="000000"/>
              </a:solidFill>
            </a:rPr>
            <a:t>TRABAJO SOCIAL</a:t>
          </a:r>
          <a:endParaRPr lang="es-MX" b="1" dirty="0">
            <a:solidFill>
              <a:sysClr val="windowText" lastClr="000000"/>
            </a:solidFill>
          </a:endParaRPr>
        </a:p>
      </dgm:t>
    </dgm:pt>
    <dgm:pt modelId="{3F93E9F9-A69A-4061-A4F3-D043E8B583B6}" type="parTrans" cxnId="{28984037-C679-4E28-8965-BA0DF1F93EE5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250BEEA9-AC77-4321-8A77-5936787C25DA}" type="sibTrans" cxnId="{28984037-C679-4E28-8965-BA0DF1F93EE5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A3D5F41C-F187-4A5A-B24B-F346CC241F42}">
      <dgm:prSet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ADMION.</a:t>
          </a:r>
          <a:endParaRPr lang="es-MX" dirty="0">
            <a:solidFill>
              <a:schemeClr val="tx1"/>
            </a:solidFill>
          </a:endParaRPr>
        </a:p>
      </dgm:t>
    </dgm:pt>
    <dgm:pt modelId="{BF202F4B-00EA-4020-BBF4-B5A9A1865B60}" type="parTrans" cxnId="{F987A816-A2E0-4DF1-8D6E-E0AD4B689167}">
      <dgm:prSet/>
      <dgm:spPr/>
      <dgm:t>
        <a:bodyPr/>
        <a:lstStyle/>
        <a:p>
          <a:endParaRPr lang="es-MX"/>
        </a:p>
      </dgm:t>
    </dgm:pt>
    <dgm:pt modelId="{D4E0C29B-C82A-4AD9-827C-0D9EACBAD3B8}" type="sibTrans" cxnId="{F987A816-A2E0-4DF1-8D6E-E0AD4B689167}">
      <dgm:prSet/>
      <dgm:spPr/>
      <dgm:t>
        <a:bodyPr/>
        <a:lstStyle/>
        <a:p>
          <a:endParaRPr lang="es-MX"/>
        </a:p>
      </dgm:t>
    </dgm:pt>
    <dgm:pt modelId="{39E99FE0-69AB-4D63-8785-76C531B05B83}">
      <dgm:prSet phldrT="[Texto]"/>
      <dgm:spPr/>
      <dgm:t>
        <a:bodyPr/>
        <a:lstStyle/>
        <a:p>
          <a:r>
            <a:rPr lang="es-MX" b="1" dirty="0" smtClean="0">
              <a:solidFill>
                <a:sysClr val="windowText" lastClr="000000"/>
              </a:solidFill>
            </a:rPr>
            <a:t>CEAMA</a:t>
          </a:r>
          <a:endParaRPr lang="es-MX" b="1" dirty="0">
            <a:solidFill>
              <a:sysClr val="windowText" lastClr="000000"/>
            </a:solidFill>
          </a:endParaRPr>
        </a:p>
      </dgm:t>
    </dgm:pt>
    <dgm:pt modelId="{8260AC92-2E39-4B02-AC46-E9DC9E097D7B}" type="sibTrans" cxnId="{A4055A64-6127-46E8-A701-1D17D9C359CC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22AEC86F-3EBC-4CDA-B971-4CD17DC00143}" type="parTrans" cxnId="{A4055A64-6127-46E8-A701-1D17D9C359CC}">
      <dgm:prSet/>
      <dgm:spPr/>
      <dgm:t>
        <a:bodyPr/>
        <a:lstStyle/>
        <a:p>
          <a:endParaRPr lang="es-MX" b="1">
            <a:solidFill>
              <a:sysClr val="windowText" lastClr="000000"/>
            </a:solidFill>
          </a:endParaRPr>
        </a:p>
      </dgm:t>
    </dgm:pt>
    <dgm:pt modelId="{84EAEABE-2BBA-48A1-B024-28E402381BD9}" type="pres">
      <dgm:prSet presAssocID="{618A1B58-F177-4B86-9EAA-BB021A3DA39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F760866-05B0-4339-9C67-9927320915BA}" type="pres">
      <dgm:prSet presAssocID="{39E99FE0-69AB-4D63-8785-76C531B05B83}" presName="centerShape" presStyleLbl="node0" presStyleIdx="0" presStyleCnt="1"/>
      <dgm:spPr/>
      <dgm:t>
        <a:bodyPr/>
        <a:lstStyle/>
        <a:p>
          <a:endParaRPr lang="es-MX"/>
        </a:p>
      </dgm:t>
    </dgm:pt>
    <dgm:pt modelId="{8B9B6538-49A0-4AEF-8B65-22C5D792AF4E}" type="pres">
      <dgm:prSet presAssocID="{BCD9AA34-8B92-42BD-84C1-F78D4A90813E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B9EBF6-8AA0-4C46-ABF1-3DF9E94A030A}" type="pres">
      <dgm:prSet presAssocID="{BCD9AA34-8B92-42BD-84C1-F78D4A90813E}" presName="dummy" presStyleCnt="0"/>
      <dgm:spPr/>
    </dgm:pt>
    <dgm:pt modelId="{12DDCD01-78EA-4FBF-A006-6CD2D7220D25}" type="pres">
      <dgm:prSet presAssocID="{81D8D8EE-C14F-4C50-B04B-2FF1DE59FE9C}" presName="sibTrans" presStyleLbl="sibTrans2D1" presStyleIdx="0" presStyleCnt="10"/>
      <dgm:spPr/>
      <dgm:t>
        <a:bodyPr/>
        <a:lstStyle/>
        <a:p>
          <a:endParaRPr lang="es-MX"/>
        </a:p>
      </dgm:t>
    </dgm:pt>
    <dgm:pt modelId="{208F0142-BFA7-4B64-BF25-B192F1C4BF80}" type="pres">
      <dgm:prSet presAssocID="{40E5CA3B-5D89-4BF0-BC96-1B4E83716477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C572DA-4922-4653-B8A4-6140CA297F62}" type="pres">
      <dgm:prSet presAssocID="{40E5CA3B-5D89-4BF0-BC96-1B4E83716477}" presName="dummy" presStyleCnt="0"/>
      <dgm:spPr/>
    </dgm:pt>
    <dgm:pt modelId="{D11011D8-4A59-4986-BDEA-903AC98CFA21}" type="pres">
      <dgm:prSet presAssocID="{FA78020A-0D8E-4AFA-8099-C2024222D215}" presName="sibTrans" presStyleLbl="sibTrans2D1" presStyleIdx="1" presStyleCnt="10"/>
      <dgm:spPr/>
      <dgm:t>
        <a:bodyPr/>
        <a:lstStyle/>
        <a:p>
          <a:endParaRPr lang="es-MX"/>
        </a:p>
      </dgm:t>
    </dgm:pt>
    <dgm:pt modelId="{1C011CFC-AEDA-4635-AF6A-F9A492180865}" type="pres">
      <dgm:prSet presAssocID="{6C59DD3E-E020-425A-A5A6-79CB03C560D9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B6AA04-7872-48D6-B4E5-7C87E9D29799}" type="pres">
      <dgm:prSet presAssocID="{6C59DD3E-E020-425A-A5A6-79CB03C560D9}" presName="dummy" presStyleCnt="0"/>
      <dgm:spPr/>
    </dgm:pt>
    <dgm:pt modelId="{59E8F651-D083-48D0-A52A-E359C3B893F7}" type="pres">
      <dgm:prSet presAssocID="{7EF8146B-4CDD-4228-ABCB-04169F37CC91}" presName="sibTrans" presStyleLbl="sibTrans2D1" presStyleIdx="2" presStyleCnt="10"/>
      <dgm:spPr/>
      <dgm:t>
        <a:bodyPr/>
        <a:lstStyle/>
        <a:p>
          <a:endParaRPr lang="es-MX"/>
        </a:p>
      </dgm:t>
    </dgm:pt>
    <dgm:pt modelId="{AED2D140-B11B-457E-BB25-1434FDE2CF04}" type="pres">
      <dgm:prSet presAssocID="{16856C33-89A3-4F8D-AE62-BF7238CF0593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41B8C73-07DF-42E3-92ED-55B519BC3169}" type="pres">
      <dgm:prSet presAssocID="{16856C33-89A3-4F8D-AE62-BF7238CF0593}" presName="dummy" presStyleCnt="0"/>
      <dgm:spPr/>
    </dgm:pt>
    <dgm:pt modelId="{51A343C4-2AD0-4FCB-BEFE-65EF1248CCB2}" type="pres">
      <dgm:prSet presAssocID="{E529F3E8-BFDC-4EF7-8207-DDE46D6A7921}" presName="sibTrans" presStyleLbl="sibTrans2D1" presStyleIdx="3" presStyleCnt="10"/>
      <dgm:spPr/>
      <dgm:t>
        <a:bodyPr/>
        <a:lstStyle/>
        <a:p>
          <a:endParaRPr lang="es-MX"/>
        </a:p>
      </dgm:t>
    </dgm:pt>
    <dgm:pt modelId="{7EB6AA5D-8854-42CF-B216-530B1D335F80}" type="pres">
      <dgm:prSet presAssocID="{A45673A7-81F3-4A58-8304-D270E5E051AB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6A3EF9-15A5-4C32-8F45-79F6FF16036E}" type="pres">
      <dgm:prSet presAssocID="{A45673A7-81F3-4A58-8304-D270E5E051AB}" presName="dummy" presStyleCnt="0"/>
      <dgm:spPr/>
    </dgm:pt>
    <dgm:pt modelId="{37EC9F03-191B-4C73-A790-4D6B7544FB51}" type="pres">
      <dgm:prSet presAssocID="{9BAD9357-96E9-4558-B824-B20A57470215}" presName="sibTrans" presStyleLbl="sibTrans2D1" presStyleIdx="4" presStyleCnt="10"/>
      <dgm:spPr/>
      <dgm:t>
        <a:bodyPr/>
        <a:lstStyle/>
        <a:p>
          <a:endParaRPr lang="es-MX"/>
        </a:p>
      </dgm:t>
    </dgm:pt>
    <dgm:pt modelId="{A2B53546-89CD-437D-844F-78D7054593BC}" type="pres">
      <dgm:prSet presAssocID="{94D09D3F-D840-4AF2-A975-E736B928E855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23A9B13-D290-49B5-968A-2D4FBF342FBE}" type="pres">
      <dgm:prSet presAssocID="{94D09D3F-D840-4AF2-A975-E736B928E855}" presName="dummy" presStyleCnt="0"/>
      <dgm:spPr/>
    </dgm:pt>
    <dgm:pt modelId="{0D085098-CA45-45B6-9E36-1ECDEE89C4AB}" type="pres">
      <dgm:prSet presAssocID="{36D7FFC6-C7B8-4BBF-909B-5FE549EE3D8D}" presName="sibTrans" presStyleLbl="sibTrans2D1" presStyleIdx="5" presStyleCnt="10"/>
      <dgm:spPr/>
      <dgm:t>
        <a:bodyPr/>
        <a:lstStyle/>
        <a:p>
          <a:endParaRPr lang="es-MX"/>
        </a:p>
      </dgm:t>
    </dgm:pt>
    <dgm:pt modelId="{5F5E713B-3448-45FF-BD6E-912A76725A5D}" type="pres">
      <dgm:prSet presAssocID="{62D39873-5006-4E34-8DA9-60190BD2EBC6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06C0AC-7687-405B-B0F3-1324DFDCFEA5}" type="pres">
      <dgm:prSet presAssocID="{62D39873-5006-4E34-8DA9-60190BD2EBC6}" presName="dummy" presStyleCnt="0"/>
      <dgm:spPr/>
    </dgm:pt>
    <dgm:pt modelId="{75EA9A21-3061-4EF2-A612-5C7D13F5128D}" type="pres">
      <dgm:prSet presAssocID="{390BB50B-5381-49FE-B731-BC9066B4398C}" presName="sibTrans" presStyleLbl="sibTrans2D1" presStyleIdx="6" presStyleCnt="10"/>
      <dgm:spPr/>
      <dgm:t>
        <a:bodyPr/>
        <a:lstStyle/>
        <a:p>
          <a:endParaRPr lang="es-MX"/>
        </a:p>
      </dgm:t>
    </dgm:pt>
    <dgm:pt modelId="{3E2B1966-6463-442E-96E3-C98130AAA475}" type="pres">
      <dgm:prSet presAssocID="{144E607D-248C-4050-9295-9C0A9B060DD5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B9F5E7-9653-467E-9F5E-0BD14E93CCB8}" type="pres">
      <dgm:prSet presAssocID="{144E607D-248C-4050-9295-9C0A9B060DD5}" presName="dummy" presStyleCnt="0"/>
      <dgm:spPr/>
    </dgm:pt>
    <dgm:pt modelId="{9489FBA7-83EF-4D14-9EFC-3005C14867E9}" type="pres">
      <dgm:prSet presAssocID="{EBFF488F-2B90-4DCC-98BA-57AF2877E23A}" presName="sibTrans" presStyleLbl="sibTrans2D1" presStyleIdx="7" presStyleCnt="10"/>
      <dgm:spPr/>
      <dgm:t>
        <a:bodyPr/>
        <a:lstStyle/>
        <a:p>
          <a:endParaRPr lang="es-MX"/>
        </a:p>
      </dgm:t>
    </dgm:pt>
    <dgm:pt modelId="{C64BECE7-3461-4834-92D9-D6AEC843EB28}" type="pres">
      <dgm:prSet presAssocID="{A3D5F41C-F187-4A5A-B24B-F346CC241F42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D96B46-09E8-4F9B-B385-9472CF5BE951}" type="pres">
      <dgm:prSet presAssocID="{A3D5F41C-F187-4A5A-B24B-F346CC241F42}" presName="dummy" presStyleCnt="0"/>
      <dgm:spPr/>
    </dgm:pt>
    <dgm:pt modelId="{03721A32-2756-4046-9174-6AF9D8B7C3F6}" type="pres">
      <dgm:prSet presAssocID="{D4E0C29B-C82A-4AD9-827C-0D9EACBAD3B8}" presName="sibTrans" presStyleLbl="sibTrans2D1" presStyleIdx="8" presStyleCnt="10"/>
      <dgm:spPr/>
      <dgm:t>
        <a:bodyPr/>
        <a:lstStyle/>
        <a:p>
          <a:endParaRPr lang="es-MX"/>
        </a:p>
      </dgm:t>
    </dgm:pt>
    <dgm:pt modelId="{2856E79F-5B86-44D8-BFF0-7FB4176946A7}" type="pres">
      <dgm:prSet presAssocID="{7FB7901A-FB34-4A1A-ACFC-33C75884BAF6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5EE99D-6145-4CFE-B192-E2B9958C9A93}" type="pres">
      <dgm:prSet presAssocID="{7FB7901A-FB34-4A1A-ACFC-33C75884BAF6}" presName="dummy" presStyleCnt="0"/>
      <dgm:spPr/>
    </dgm:pt>
    <dgm:pt modelId="{D4C14E8B-B81C-42A6-996C-A6B89B1F7051}" type="pres">
      <dgm:prSet presAssocID="{250BEEA9-AC77-4321-8A77-5936787C25DA}" presName="sibTrans" presStyleLbl="sibTrans2D1" presStyleIdx="9" presStyleCnt="10"/>
      <dgm:spPr/>
      <dgm:t>
        <a:bodyPr/>
        <a:lstStyle/>
        <a:p>
          <a:endParaRPr lang="es-MX"/>
        </a:p>
      </dgm:t>
    </dgm:pt>
  </dgm:ptLst>
  <dgm:cxnLst>
    <dgm:cxn modelId="{821DEFC2-56B0-4AF6-8442-E7517FF5ED72}" type="presOf" srcId="{6C59DD3E-E020-425A-A5A6-79CB03C560D9}" destId="{1C011CFC-AEDA-4635-AF6A-F9A492180865}" srcOrd="0" destOrd="0" presId="urn:microsoft.com/office/officeart/2005/8/layout/radial6"/>
    <dgm:cxn modelId="{35407F9D-CCF0-4045-A9A3-B4E29C307894}" type="presOf" srcId="{36D7FFC6-C7B8-4BBF-909B-5FE549EE3D8D}" destId="{0D085098-CA45-45B6-9E36-1ECDEE89C4AB}" srcOrd="0" destOrd="0" presId="urn:microsoft.com/office/officeart/2005/8/layout/radial6"/>
    <dgm:cxn modelId="{14F21DDA-547C-4235-BEE6-A9431B1FABE2}" type="presOf" srcId="{94D09D3F-D840-4AF2-A975-E736B928E855}" destId="{A2B53546-89CD-437D-844F-78D7054593BC}" srcOrd="0" destOrd="0" presId="urn:microsoft.com/office/officeart/2005/8/layout/radial6"/>
    <dgm:cxn modelId="{F69A21AC-8EED-4E49-9783-C6DB2C4CE745}" srcId="{39E99FE0-69AB-4D63-8785-76C531B05B83}" destId="{6C59DD3E-E020-425A-A5A6-79CB03C560D9}" srcOrd="2" destOrd="0" parTransId="{66FC96C7-C062-4241-8292-15377C8EDCFC}" sibTransId="{7EF8146B-4CDD-4228-ABCB-04169F37CC91}"/>
    <dgm:cxn modelId="{15EDB347-BC3E-4A13-9753-A0F80EEAF38C}" type="presOf" srcId="{7FB7901A-FB34-4A1A-ACFC-33C75884BAF6}" destId="{2856E79F-5B86-44D8-BFF0-7FB4176946A7}" srcOrd="0" destOrd="0" presId="urn:microsoft.com/office/officeart/2005/8/layout/radial6"/>
    <dgm:cxn modelId="{ADC9F652-3CAB-44B3-B942-12EB941FE030}" srcId="{39E99FE0-69AB-4D63-8785-76C531B05B83}" destId="{94D09D3F-D840-4AF2-A975-E736B928E855}" srcOrd="5" destOrd="0" parTransId="{F8F81BCA-6A1C-4581-8544-F8ED69FE17D4}" sibTransId="{36D7FFC6-C7B8-4BBF-909B-5FE549EE3D8D}"/>
    <dgm:cxn modelId="{ACD5F83B-BA27-4072-9090-6EF6818DFA61}" type="presOf" srcId="{7EF8146B-4CDD-4228-ABCB-04169F37CC91}" destId="{59E8F651-D083-48D0-A52A-E359C3B893F7}" srcOrd="0" destOrd="0" presId="urn:microsoft.com/office/officeart/2005/8/layout/radial6"/>
    <dgm:cxn modelId="{93C0252B-2D70-4F5C-A8BE-980E509DCA58}" type="presOf" srcId="{250BEEA9-AC77-4321-8A77-5936787C25DA}" destId="{D4C14E8B-B81C-42A6-996C-A6B89B1F7051}" srcOrd="0" destOrd="0" presId="urn:microsoft.com/office/officeart/2005/8/layout/radial6"/>
    <dgm:cxn modelId="{F2A61242-D515-43F6-8CB4-953D692B8887}" srcId="{39E99FE0-69AB-4D63-8785-76C531B05B83}" destId="{A45673A7-81F3-4A58-8304-D270E5E051AB}" srcOrd="4" destOrd="0" parTransId="{D7D0AE51-F0EE-4BF2-8596-D7A24EDD61FC}" sibTransId="{9BAD9357-96E9-4558-B824-B20A57470215}"/>
    <dgm:cxn modelId="{FF319E80-C1E2-4FBC-8C61-4D85869099F9}" type="presOf" srcId="{16856C33-89A3-4F8D-AE62-BF7238CF0593}" destId="{AED2D140-B11B-457E-BB25-1434FDE2CF04}" srcOrd="0" destOrd="0" presId="urn:microsoft.com/office/officeart/2005/8/layout/radial6"/>
    <dgm:cxn modelId="{3D6E222D-0C7F-43D7-A221-7999F71F87AA}" type="presOf" srcId="{618A1B58-F177-4B86-9EAA-BB021A3DA399}" destId="{84EAEABE-2BBA-48A1-B024-28E402381BD9}" srcOrd="0" destOrd="0" presId="urn:microsoft.com/office/officeart/2005/8/layout/radial6"/>
    <dgm:cxn modelId="{4813CBAC-5052-40EF-BF2D-C46A75294FA8}" type="presOf" srcId="{9BAD9357-96E9-4558-B824-B20A57470215}" destId="{37EC9F03-191B-4C73-A790-4D6B7544FB51}" srcOrd="0" destOrd="0" presId="urn:microsoft.com/office/officeart/2005/8/layout/radial6"/>
    <dgm:cxn modelId="{C2508B9F-06A6-4DD4-B82D-D836ADCB6020}" type="presOf" srcId="{A3D5F41C-F187-4A5A-B24B-F346CC241F42}" destId="{C64BECE7-3461-4834-92D9-D6AEC843EB28}" srcOrd="0" destOrd="0" presId="urn:microsoft.com/office/officeart/2005/8/layout/radial6"/>
    <dgm:cxn modelId="{F987A816-A2E0-4DF1-8D6E-E0AD4B689167}" srcId="{39E99FE0-69AB-4D63-8785-76C531B05B83}" destId="{A3D5F41C-F187-4A5A-B24B-F346CC241F42}" srcOrd="8" destOrd="0" parTransId="{BF202F4B-00EA-4020-BBF4-B5A9A1865B60}" sibTransId="{D4E0C29B-C82A-4AD9-827C-0D9EACBAD3B8}"/>
    <dgm:cxn modelId="{5B3D4729-00DB-49BD-826D-82BC1A0BD311}" srcId="{39E99FE0-69AB-4D63-8785-76C531B05B83}" destId="{144E607D-248C-4050-9295-9C0A9B060DD5}" srcOrd="7" destOrd="0" parTransId="{2DA1A3C3-BE58-4908-89DE-709A026AD6C1}" sibTransId="{EBFF488F-2B90-4DCC-98BA-57AF2877E23A}"/>
    <dgm:cxn modelId="{B6EB6A0D-E2F9-435E-9AD7-5DEFAAAA5F4D}" srcId="{39E99FE0-69AB-4D63-8785-76C531B05B83}" destId="{16856C33-89A3-4F8D-AE62-BF7238CF0593}" srcOrd="3" destOrd="0" parTransId="{27C6B2A7-D353-4B88-9D42-84EB204B1F3B}" sibTransId="{E529F3E8-BFDC-4EF7-8207-DDE46D6A7921}"/>
    <dgm:cxn modelId="{6749D807-B3D3-4DB1-9178-B930B250235A}" type="presOf" srcId="{144E607D-248C-4050-9295-9C0A9B060DD5}" destId="{3E2B1966-6463-442E-96E3-C98130AAA475}" srcOrd="0" destOrd="0" presId="urn:microsoft.com/office/officeart/2005/8/layout/radial6"/>
    <dgm:cxn modelId="{AE237D93-01B1-4854-AED7-FE3A25230833}" srcId="{39E99FE0-69AB-4D63-8785-76C531B05B83}" destId="{40E5CA3B-5D89-4BF0-BC96-1B4E83716477}" srcOrd="1" destOrd="0" parTransId="{07B666F1-4A6F-4DE8-82FF-3E5701EA0E70}" sibTransId="{FA78020A-0D8E-4AFA-8099-C2024222D215}"/>
    <dgm:cxn modelId="{A4055A64-6127-46E8-A701-1D17D9C359CC}" srcId="{618A1B58-F177-4B86-9EAA-BB021A3DA399}" destId="{39E99FE0-69AB-4D63-8785-76C531B05B83}" srcOrd="0" destOrd="0" parTransId="{22AEC86F-3EBC-4CDA-B971-4CD17DC00143}" sibTransId="{8260AC92-2E39-4B02-AC46-E9DC9E097D7B}"/>
    <dgm:cxn modelId="{0F3FF379-1419-4230-9972-0D860EAD48ED}" type="presOf" srcId="{BCD9AA34-8B92-42BD-84C1-F78D4A90813E}" destId="{8B9B6538-49A0-4AEF-8B65-22C5D792AF4E}" srcOrd="0" destOrd="0" presId="urn:microsoft.com/office/officeart/2005/8/layout/radial6"/>
    <dgm:cxn modelId="{CEBC8CF9-7F4D-4F20-8C7B-2413BD526E67}" type="presOf" srcId="{D4E0C29B-C82A-4AD9-827C-0D9EACBAD3B8}" destId="{03721A32-2756-4046-9174-6AF9D8B7C3F6}" srcOrd="0" destOrd="0" presId="urn:microsoft.com/office/officeart/2005/8/layout/radial6"/>
    <dgm:cxn modelId="{42C72E21-7B9F-4BF4-90D8-3BCCD3D4188A}" type="presOf" srcId="{FA78020A-0D8E-4AFA-8099-C2024222D215}" destId="{D11011D8-4A59-4986-BDEA-903AC98CFA21}" srcOrd="0" destOrd="0" presId="urn:microsoft.com/office/officeart/2005/8/layout/radial6"/>
    <dgm:cxn modelId="{77C99178-72AF-4777-87EA-E90DD34E66F3}" type="presOf" srcId="{39E99FE0-69AB-4D63-8785-76C531B05B83}" destId="{DF760866-05B0-4339-9C67-9927320915BA}" srcOrd="0" destOrd="0" presId="urn:microsoft.com/office/officeart/2005/8/layout/radial6"/>
    <dgm:cxn modelId="{20DFC098-CD49-4C5A-BBD7-DF3EF39CB17C}" type="presOf" srcId="{40E5CA3B-5D89-4BF0-BC96-1B4E83716477}" destId="{208F0142-BFA7-4B64-BF25-B192F1C4BF80}" srcOrd="0" destOrd="0" presId="urn:microsoft.com/office/officeart/2005/8/layout/radial6"/>
    <dgm:cxn modelId="{E123D089-4053-42B6-A0DB-DE6051FFFC59}" srcId="{39E99FE0-69AB-4D63-8785-76C531B05B83}" destId="{BCD9AA34-8B92-42BD-84C1-F78D4A90813E}" srcOrd="0" destOrd="0" parTransId="{9336CCB3-65C6-4983-BC52-1EF4F07D4E4E}" sibTransId="{81D8D8EE-C14F-4C50-B04B-2FF1DE59FE9C}"/>
    <dgm:cxn modelId="{D2F4D4E7-5482-4E4B-9899-913798C39A8F}" type="presOf" srcId="{62D39873-5006-4E34-8DA9-60190BD2EBC6}" destId="{5F5E713B-3448-45FF-BD6E-912A76725A5D}" srcOrd="0" destOrd="0" presId="urn:microsoft.com/office/officeart/2005/8/layout/radial6"/>
    <dgm:cxn modelId="{4FCACF08-CECF-4505-A7D0-1E4198C8749A}" srcId="{39E99FE0-69AB-4D63-8785-76C531B05B83}" destId="{62D39873-5006-4E34-8DA9-60190BD2EBC6}" srcOrd="6" destOrd="0" parTransId="{8E2F83F7-92A4-4926-96FD-9A037CA75EF9}" sibTransId="{390BB50B-5381-49FE-B731-BC9066B4398C}"/>
    <dgm:cxn modelId="{D9C60D45-1969-4D65-88C3-C1782A36B614}" type="presOf" srcId="{390BB50B-5381-49FE-B731-BC9066B4398C}" destId="{75EA9A21-3061-4EF2-A612-5C7D13F5128D}" srcOrd="0" destOrd="0" presId="urn:microsoft.com/office/officeart/2005/8/layout/radial6"/>
    <dgm:cxn modelId="{C626D42F-E6FD-458C-9CC1-A8B0201E9C7E}" type="presOf" srcId="{A45673A7-81F3-4A58-8304-D270E5E051AB}" destId="{7EB6AA5D-8854-42CF-B216-530B1D335F80}" srcOrd="0" destOrd="0" presId="urn:microsoft.com/office/officeart/2005/8/layout/radial6"/>
    <dgm:cxn modelId="{6C86D206-00F0-4FB8-B8F0-76E0C2F37167}" type="presOf" srcId="{81D8D8EE-C14F-4C50-B04B-2FF1DE59FE9C}" destId="{12DDCD01-78EA-4FBF-A006-6CD2D7220D25}" srcOrd="0" destOrd="0" presId="urn:microsoft.com/office/officeart/2005/8/layout/radial6"/>
    <dgm:cxn modelId="{B0C623BD-555D-4654-AD49-CAC6306539E2}" type="presOf" srcId="{EBFF488F-2B90-4DCC-98BA-57AF2877E23A}" destId="{9489FBA7-83EF-4D14-9EFC-3005C14867E9}" srcOrd="0" destOrd="0" presId="urn:microsoft.com/office/officeart/2005/8/layout/radial6"/>
    <dgm:cxn modelId="{28984037-C679-4E28-8965-BA0DF1F93EE5}" srcId="{39E99FE0-69AB-4D63-8785-76C531B05B83}" destId="{7FB7901A-FB34-4A1A-ACFC-33C75884BAF6}" srcOrd="9" destOrd="0" parTransId="{3F93E9F9-A69A-4061-A4F3-D043E8B583B6}" sibTransId="{250BEEA9-AC77-4321-8A77-5936787C25DA}"/>
    <dgm:cxn modelId="{FEC97744-30D0-44A4-8A94-4A10683EDEA4}" type="presOf" srcId="{E529F3E8-BFDC-4EF7-8207-DDE46D6A7921}" destId="{51A343C4-2AD0-4FCB-BEFE-65EF1248CCB2}" srcOrd="0" destOrd="0" presId="urn:microsoft.com/office/officeart/2005/8/layout/radial6"/>
    <dgm:cxn modelId="{8997D5CB-2888-440C-AA39-D4E44D523C6A}" type="presParOf" srcId="{84EAEABE-2BBA-48A1-B024-28E402381BD9}" destId="{DF760866-05B0-4339-9C67-9927320915BA}" srcOrd="0" destOrd="0" presId="urn:microsoft.com/office/officeart/2005/8/layout/radial6"/>
    <dgm:cxn modelId="{7BD7E98E-95A8-4DC8-9892-36EE3B91B2C8}" type="presParOf" srcId="{84EAEABE-2BBA-48A1-B024-28E402381BD9}" destId="{8B9B6538-49A0-4AEF-8B65-22C5D792AF4E}" srcOrd="1" destOrd="0" presId="urn:microsoft.com/office/officeart/2005/8/layout/radial6"/>
    <dgm:cxn modelId="{55911D77-925A-407F-BD1B-EA0382E9AC88}" type="presParOf" srcId="{84EAEABE-2BBA-48A1-B024-28E402381BD9}" destId="{48B9EBF6-8AA0-4C46-ABF1-3DF9E94A030A}" srcOrd="2" destOrd="0" presId="urn:microsoft.com/office/officeart/2005/8/layout/radial6"/>
    <dgm:cxn modelId="{53C28A01-191C-4985-9CA3-9152BC2D5086}" type="presParOf" srcId="{84EAEABE-2BBA-48A1-B024-28E402381BD9}" destId="{12DDCD01-78EA-4FBF-A006-6CD2D7220D25}" srcOrd="3" destOrd="0" presId="urn:microsoft.com/office/officeart/2005/8/layout/radial6"/>
    <dgm:cxn modelId="{05218936-7CDC-4824-8324-DF6F4A4F88B4}" type="presParOf" srcId="{84EAEABE-2BBA-48A1-B024-28E402381BD9}" destId="{208F0142-BFA7-4B64-BF25-B192F1C4BF80}" srcOrd="4" destOrd="0" presId="urn:microsoft.com/office/officeart/2005/8/layout/radial6"/>
    <dgm:cxn modelId="{BAF21380-6E0C-424F-A508-43966A087D17}" type="presParOf" srcId="{84EAEABE-2BBA-48A1-B024-28E402381BD9}" destId="{47C572DA-4922-4653-B8A4-6140CA297F62}" srcOrd="5" destOrd="0" presId="urn:microsoft.com/office/officeart/2005/8/layout/radial6"/>
    <dgm:cxn modelId="{A628B81E-71BF-4CBF-9B94-4C7D06141DFC}" type="presParOf" srcId="{84EAEABE-2BBA-48A1-B024-28E402381BD9}" destId="{D11011D8-4A59-4986-BDEA-903AC98CFA21}" srcOrd="6" destOrd="0" presId="urn:microsoft.com/office/officeart/2005/8/layout/radial6"/>
    <dgm:cxn modelId="{FCEE7442-C563-434F-9891-0A4FD3C49FFF}" type="presParOf" srcId="{84EAEABE-2BBA-48A1-B024-28E402381BD9}" destId="{1C011CFC-AEDA-4635-AF6A-F9A492180865}" srcOrd="7" destOrd="0" presId="urn:microsoft.com/office/officeart/2005/8/layout/radial6"/>
    <dgm:cxn modelId="{8CDB43D6-7C53-4657-B323-8CE2E499E223}" type="presParOf" srcId="{84EAEABE-2BBA-48A1-B024-28E402381BD9}" destId="{11B6AA04-7872-48D6-B4E5-7C87E9D29799}" srcOrd="8" destOrd="0" presId="urn:microsoft.com/office/officeart/2005/8/layout/radial6"/>
    <dgm:cxn modelId="{F0E52221-904E-40B5-8F9D-E99F5203280E}" type="presParOf" srcId="{84EAEABE-2BBA-48A1-B024-28E402381BD9}" destId="{59E8F651-D083-48D0-A52A-E359C3B893F7}" srcOrd="9" destOrd="0" presId="urn:microsoft.com/office/officeart/2005/8/layout/radial6"/>
    <dgm:cxn modelId="{718BD39E-C452-4D80-A1DD-77F86B61D263}" type="presParOf" srcId="{84EAEABE-2BBA-48A1-B024-28E402381BD9}" destId="{AED2D140-B11B-457E-BB25-1434FDE2CF04}" srcOrd="10" destOrd="0" presId="urn:microsoft.com/office/officeart/2005/8/layout/radial6"/>
    <dgm:cxn modelId="{19DECC04-1B57-471A-B291-3EFCDD1FCC49}" type="presParOf" srcId="{84EAEABE-2BBA-48A1-B024-28E402381BD9}" destId="{641B8C73-07DF-42E3-92ED-55B519BC3169}" srcOrd="11" destOrd="0" presId="urn:microsoft.com/office/officeart/2005/8/layout/radial6"/>
    <dgm:cxn modelId="{33F69389-1AAF-48E1-9508-DC608D9F4622}" type="presParOf" srcId="{84EAEABE-2BBA-48A1-B024-28E402381BD9}" destId="{51A343C4-2AD0-4FCB-BEFE-65EF1248CCB2}" srcOrd="12" destOrd="0" presId="urn:microsoft.com/office/officeart/2005/8/layout/radial6"/>
    <dgm:cxn modelId="{4117F87C-DE74-44B4-8F5C-1A5798954545}" type="presParOf" srcId="{84EAEABE-2BBA-48A1-B024-28E402381BD9}" destId="{7EB6AA5D-8854-42CF-B216-530B1D335F80}" srcOrd="13" destOrd="0" presId="urn:microsoft.com/office/officeart/2005/8/layout/radial6"/>
    <dgm:cxn modelId="{C5FA93C5-748F-4A33-9BEE-F85BC5858A9E}" type="presParOf" srcId="{84EAEABE-2BBA-48A1-B024-28E402381BD9}" destId="{B66A3EF9-15A5-4C32-8F45-79F6FF16036E}" srcOrd="14" destOrd="0" presId="urn:microsoft.com/office/officeart/2005/8/layout/radial6"/>
    <dgm:cxn modelId="{879456F0-90DD-4944-BE15-3414C0C78AB2}" type="presParOf" srcId="{84EAEABE-2BBA-48A1-B024-28E402381BD9}" destId="{37EC9F03-191B-4C73-A790-4D6B7544FB51}" srcOrd="15" destOrd="0" presId="urn:microsoft.com/office/officeart/2005/8/layout/radial6"/>
    <dgm:cxn modelId="{76E4E375-94A4-4D66-8FA5-76FFFEA6BED5}" type="presParOf" srcId="{84EAEABE-2BBA-48A1-B024-28E402381BD9}" destId="{A2B53546-89CD-437D-844F-78D7054593BC}" srcOrd="16" destOrd="0" presId="urn:microsoft.com/office/officeart/2005/8/layout/radial6"/>
    <dgm:cxn modelId="{8504805E-D65A-416D-A7DA-B78D4A342657}" type="presParOf" srcId="{84EAEABE-2BBA-48A1-B024-28E402381BD9}" destId="{F23A9B13-D290-49B5-968A-2D4FBF342FBE}" srcOrd="17" destOrd="0" presId="urn:microsoft.com/office/officeart/2005/8/layout/radial6"/>
    <dgm:cxn modelId="{4102D064-3EA6-4AAE-8D63-379B422602F8}" type="presParOf" srcId="{84EAEABE-2BBA-48A1-B024-28E402381BD9}" destId="{0D085098-CA45-45B6-9E36-1ECDEE89C4AB}" srcOrd="18" destOrd="0" presId="urn:microsoft.com/office/officeart/2005/8/layout/radial6"/>
    <dgm:cxn modelId="{374DD51B-6C75-44DD-BEC4-182F378CF6A4}" type="presParOf" srcId="{84EAEABE-2BBA-48A1-B024-28E402381BD9}" destId="{5F5E713B-3448-45FF-BD6E-912A76725A5D}" srcOrd="19" destOrd="0" presId="urn:microsoft.com/office/officeart/2005/8/layout/radial6"/>
    <dgm:cxn modelId="{B81FB08B-5FF6-4770-B1C4-FA7E5D71B0D5}" type="presParOf" srcId="{84EAEABE-2BBA-48A1-B024-28E402381BD9}" destId="{B106C0AC-7687-405B-B0F3-1324DFDCFEA5}" srcOrd="20" destOrd="0" presId="urn:microsoft.com/office/officeart/2005/8/layout/radial6"/>
    <dgm:cxn modelId="{8934DDF0-D321-4D96-94B7-42A3263B513C}" type="presParOf" srcId="{84EAEABE-2BBA-48A1-B024-28E402381BD9}" destId="{75EA9A21-3061-4EF2-A612-5C7D13F5128D}" srcOrd="21" destOrd="0" presId="urn:microsoft.com/office/officeart/2005/8/layout/radial6"/>
    <dgm:cxn modelId="{DF46EA43-DCC8-455F-8626-E96A1CA25E92}" type="presParOf" srcId="{84EAEABE-2BBA-48A1-B024-28E402381BD9}" destId="{3E2B1966-6463-442E-96E3-C98130AAA475}" srcOrd="22" destOrd="0" presId="urn:microsoft.com/office/officeart/2005/8/layout/radial6"/>
    <dgm:cxn modelId="{CE11C056-47EE-481D-913D-328EAC2F8366}" type="presParOf" srcId="{84EAEABE-2BBA-48A1-B024-28E402381BD9}" destId="{D6B9F5E7-9653-467E-9F5E-0BD14E93CCB8}" srcOrd="23" destOrd="0" presId="urn:microsoft.com/office/officeart/2005/8/layout/radial6"/>
    <dgm:cxn modelId="{50CC1285-7F42-4D9E-B1F3-7DD11397FA6F}" type="presParOf" srcId="{84EAEABE-2BBA-48A1-B024-28E402381BD9}" destId="{9489FBA7-83EF-4D14-9EFC-3005C14867E9}" srcOrd="24" destOrd="0" presId="urn:microsoft.com/office/officeart/2005/8/layout/radial6"/>
    <dgm:cxn modelId="{1DD80478-EDAC-4317-A4A8-710D17E991C9}" type="presParOf" srcId="{84EAEABE-2BBA-48A1-B024-28E402381BD9}" destId="{C64BECE7-3461-4834-92D9-D6AEC843EB28}" srcOrd="25" destOrd="0" presId="urn:microsoft.com/office/officeart/2005/8/layout/radial6"/>
    <dgm:cxn modelId="{222B34E0-8099-4EF3-85A2-A66EB87318F9}" type="presParOf" srcId="{84EAEABE-2BBA-48A1-B024-28E402381BD9}" destId="{3CD96B46-09E8-4F9B-B385-9472CF5BE951}" srcOrd="26" destOrd="0" presId="urn:microsoft.com/office/officeart/2005/8/layout/radial6"/>
    <dgm:cxn modelId="{9FF77552-DAE7-49E8-855D-4E27D4930564}" type="presParOf" srcId="{84EAEABE-2BBA-48A1-B024-28E402381BD9}" destId="{03721A32-2756-4046-9174-6AF9D8B7C3F6}" srcOrd="27" destOrd="0" presId="urn:microsoft.com/office/officeart/2005/8/layout/radial6"/>
    <dgm:cxn modelId="{A585035E-69E9-4E63-A092-EAB3982D7C30}" type="presParOf" srcId="{84EAEABE-2BBA-48A1-B024-28E402381BD9}" destId="{2856E79F-5B86-44D8-BFF0-7FB4176946A7}" srcOrd="28" destOrd="0" presId="urn:microsoft.com/office/officeart/2005/8/layout/radial6"/>
    <dgm:cxn modelId="{FAB22CE3-547D-41B3-B8E7-F84A82B112C5}" type="presParOf" srcId="{84EAEABE-2BBA-48A1-B024-28E402381BD9}" destId="{F85EE99D-6145-4CFE-B192-E2B9958C9A93}" srcOrd="29" destOrd="0" presId="urn:microsoft.com/office/officeart/2005/8/layout/radial6"/>
    <dgm:cxn modelId="{BF5E2A5D-AF74-4451-BFF1-B5C0E0AB2A0C}" type="presParOf" srcId="{84EAEABE-2BBA-48A1-B024-28E402381BD9}" destId="{D4C14E8B-B81C-42A6-996C-A6B89B1F7051}" srcOrd="30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342A71-A948-4108-8C55-1645DA0B9C43}" type="doc">
      <dgm:prSet loTypeId="urn:microsoft.com/office/officeart/2005/8/layout/hierarchy2" loCatId="hierarchy" qsTypeId="urn:microsoft.com/office/officeart/2005/8/quickstyle/3d1" qsCatId="3D" csTypeId="urn:microsoft.com/office/officeart/2005/8/colors/colorful1#4" csCatId="colorful" phldr="1"/>
      <dgm:spPr/>
      <dgm:t>
        <a:bodyPr/>
        <a:lstStyle/>
        <a:p>
          <a:endParaRPr lang="es-ES"/>
        </a:p>
      </dgm:t>
    </dgm:pt>
    <dgm:pt modelId="{C5F3F157-B289-4336-A90D-FFDCB3FDABC2}">
      <dgm:prSet phldrT="[Texto]" custT="1"/>
      <dgm:spPr/>
      <dgm:t>
        <a:bodyPr/>
        <a:lstStyle/>
        <a:p>
          <a:r>
            <a:rPr lang="es-MX" sz="1600" b="1" dirty="0" smtClean="0"/>
            <a:t>PROGRAMA DE TRATAMIENTO</a:t>
          </a:r>
          <a:endParaRPr lang="es-ES" sz="1600" b="1" dirty="0"/>
        </a:p>
      </dgm:t>
    </dgm:pt>
    <dgm:pt modelId="{9A30443D-5666-4FDD-BA36-15BBED805893}" type="parTrans" cxnId="{D6B5C6FB-F221-41AD-8CC8-154620427041}">
      <dgm:prSet/>
      <dgm:spPr/>
      <dgm:t>
        <a:bodyPr/>
        <a:lstStyle/>
        <a:p>
          <a:endParaRPr lang="es-ES"/>
        </a:p>
      </dgm:t>
    </dgm:pt>
    <dgm:pt modelId="{2CA1AA0B-6D01-4C92-897F-1613ABA964DB}" type="sibTrans" cxnId="{D6B5C6FB-F221-41AD-8CC8-154620427041}">
      <dgm:prSet/>
      <dgm:spPr/>
      <dgm:t>
        <a:bodyPr/>
        <a:lstStyle/>
        <a:p>
          <a:endParaRPr lang="es-ES"/>
        </a:p>
      </dgm:t>
    </dgm:pt>
    <dgm:pt modelId="{8DC5BC2A-3BB9-4619-910B-57202384BA46}">
      <dgm:prSet phldrT="[Texto]"/>
      <dgm:spPr/>
      <dgm:t>
        <a:bodyPr/>
        <a:lstStyle/>
        <a:p>
          <a:r>
            <a:rPr lang="es-MX" dirty="0" smtClean="0"/>
            <a:t>Orientación  Psicológica  Individual: Adaptación y aceptación</a:t>
          </a:r>
          <a:endParaRPr lang="es-ES" dirty="0"/>
        </a:p>
      </dgm:t>
    </dgm:pt>
    <dgm:pt modelId="{B3CAF382-739D-4B4F-9464-723AD278746A}" type="parTrans" cxnId="{3E2AE96A-4B61-4823-8FD2-8B02191226CC}">
      <dgm:prSet/>
      <dgm:spPr/>
      <dgm:t>
        <a:bodyPr/>
        <a:lstStyle/>
        <a:p>
          <a:endParaRPr lang="es-ES"/>
        </a:p>
      </dgm:t>
    </dgm:pt>
    <dgm:pt modelId="{2084FD4B-1D56-44DD-89F9-C5CAD24958A8}" type="sibTrans" cxnId="{3E2AE96A-4B61-4823-8FD2-8B02191226CC}">
      <dgm:prSet/>
      <dgm:spPr/>
      <dgm:t>
        <a:bodyPr/>
        <a:lstStyle/>
        <a:p>
          <a:endParaRPr lang="es-ES"/>
        </a:p>
      </dgm:t>
    </dgm:pt>
    <dgm:pt modelId="{357BF822-3B08-47A1-A955-3D5435F7786A}">
      <dgm:prSet phldrT="[Texto]"/>
      <dgm:spPr/>
      <dgm:t>
        <a:bodyPr/>
        <a:lstStyle/>
        <a:p>
          <a:r>
            <a:rPr lang="es-MX" dirty="0" smtClean="0"/>
            <a:t>Desarrollo : Área familiar y personal.</a:t>
          </a:r>
          <a:endParaRPr lang="es-ES" dirty="0"/>
        </a:p>
      </dgm:t>
    </dgm:pt>
    <dgm:pt modelId="{885C0A7E-40A3-4C88-8C70-98B19B5F0654}" type="parTrans" cxnId="{95CD6B01-E350-4939-A43E-18966B3327F5}">
      <dgm:prSet/>
      <dgm:spPr/>
      <dgm:t>
        <a:bodyPr/>
        <a:lstStyle/>
        <a:p>
          <a:endParaRPr lang="es-ES"/>
        </a:p>
      </dgm:t>
    </dgm:pt>
    <dgm:pt modelId="{749B7585-DD81-4B15-BBC5-3CEFCC38D441}" type="sibTrans" cxnId="{95CD6B01-E350-4939-A43E-18966B3327F5}">
      <dgm:prSet/>
      <dgm:spPr/>
      <dgm:t>
        <a:bodyPr/>
        <a:lstStyle/>
        <a:p>
          <a:endParaRPr lang="es-ES"/>
        </a:p>
      </dgm:t>
    </dgm:pt>
    <dgm:pt modelId="{21190FF2-80DD-4694-8812-7490D3F2DB4B}">
      <dgm:prSet phldrT="[Texto]"/>
      <dgm:spPr/>
      <dgm:t>
        <a:bodyPr/>
        <a:lstStyle/>
        <a:p>
          <a:r>
            <a:rPr lang="es-MX" dirty="0" smtClean="0"/>
            <a:t>Actividades Educativas: desarrollo de hábitos.</a:t>
          </a:r>
          <a:endParaRPr lang="es-ES" dirty="0"/>
        </a:p>
      </dgm:t>
    </dgm:pt>
    <dgm:pt modelId="{C07D8A0E-B680-4FDE-94AC-BE36EF36D16C}" type="parTrans" cxnId="{6689495A-E279-4B26-B4BA-5748356BFFA6}">
      <dgm:prSet/>
      <dgm:spPr/>
      <dgm:t>
        <a:bodyPr/>
        <a:lstStyle/>
        <a:p>
          <a:endParaRPr lang="es-ES"/>
        </a:p>
      </dgm:t>
    </dgm:pt>
    <dgm:pt modelId="{77F6F62A-E45E-45EB-BF21-A475B9F0A7B7}" type="sibTrans" cxnId="{6689495A-E279-4B26-B4BA-5748356BFFA6}">
      <dgm:prSet/>
      <dgm:spPr/>
      <dgm:t>
        <a:bodyPr/>
        <a:lstStyle/>
        <a:p>
          <a:endParaRPr lang="es-ES"/>
        </a:p>
      </dgm:t>
    </dgm:pt>
    <dgm:pt modelId="{CC89A084-A447-42EB-A61C-90CAA4DC56AE}">
      <dgm:prSet phldrT="[Texto]"/>
      <dgm:spPr/>
      <dgm:t>
        <a:bodyPr/>
        <a:lstStyle/>
        <a:p>
          <a:r>
            <a:rPr lang="es-MX" dirty="0" smtClean="0"/>
            <a:t>Actividades educativas con logros específicos.</a:t>
          </a:r>
          <a:endParaRPr lang="es-ES" dirty="0"/>
        </a:p>
      </dgm:t>
    </dgm:pt>
    <dgm:pt modelId="{4E2CA692-2565-4B2D-9F77-BE95C7195908}" type="parTrans" cxnId="{E9DD34C1-53DB-4AE3-8BC6-81EA6AF13267}">
      <dgm:prSet/>
      <dgm:spPr/>
      <dgm:t>
        <a:bodyPr/>
        <a:lstStyle/>
        <a:p>
          <a:endParaRPr lang="es-ES"/>
        </a:p>
      </dgm:t>
    </dgm:pt>
    <dgm:pt modelId="{96D05108-B507-459B-A7CD-A416AE8835E2}" type="sibTrans" cxnId="{E9DD34C1-53DB-4AE3-8BC6-81EA6AF13267}">
      <dgm:prSet/>
      <dgm:spPr/>
      <dgm:t>
        <a:bodyPr/>
        <a:lstStyle/>
        <a:p>
          <a:endParaRPr lang="es-ES"/>
        </a:p>
      </dgm:t>
    </dgm:pt>
    <dgm:pt modelId="{9F4C2439-9A08-4856-AAC5-344982B95083}">
      <dgm:prSet/>
      <dgm:spPr/>
      <dgm:t>
        <a:bodyPr/>
        <a:lstStyle/>
        <a:p>
          <a:r>
            <a:rPr lang="es-MX" dirty="0" smtClean="0"/>
            <a:t>Talleres de formación laboral.</a:t>
          </a:r>
          <a:endParaRPr lang="es-ES" dirty="0"/>
        </a:p>
      </dgm:t>
    </dgm:pt>
    <dgm:pt modelId="{EEEE89EF-EEE9-41B0-9FA9-1BDC69914510}" type="parTrans" cxnId="{95E9AF17-22C0-49BF-A565-182F4EB7FD05}">
      <dgm:prSet/>
      <dgm:spPr/>
      <dgm:t>
        <a:bodyPr/>
        <a:lstStyle/>
        <a:p>
          <a:endParaRPr lang="es-ES"/>
        </a:p>
      </dgm:t>
    </dgm:pt>
    <dgm:pt modelId="{595010C5-0A64-44D8-BF73-1736B936C7C8}" type="sibTrans" cxnId="{95E9AF17-22C0-49BF-A565-182F4EB7FD05}">
      <dgm:prSet/>
      <dgm:spPr/>
      <dgm:t>
        <a:bodyPr/>
        <a:lstStyle/>
        <a:p>
          <a:endParaRPr lang="es-ES"/>
        </a:p>
      </dgm:t>
    </dgm:pt>
    <dgm:pt modelId="{3C605FA7-7F4E-4DB8-9ED8-119B46B53B4E}">
      <dgm:prSet/>
      <dgm:spPr/>
      <dgm:t>
        <a:bodyPr/>
        <a:lstStyle/>
        <a:p>
          <a:r>
            <a:rPr lang="es-MX" dirty="0" smtClean="0"/>
            <a:t>Taller de formación especializada. Orientación vocacional.</a:t>
          </a:r>
          <a:endParaRPr lang="es-ES" dirty="0"/>
        </a:p>
      </dgm:t>
    </dgm:pt>
    <dgm:pt modelId="{EC1CA1FC-9D89-49EE-B709-414C07A98786}" type="parTrans" cxnId="{B832C831-820A-4AB6-BD10-1AF9CAED030E}">
      <dgm:prSet/>
      <dgm:spPr/>
      <dgm:t>
        <a:bodyPr/>
        <a:lstStyle/>
        <a:p>
          <a:endParaRPr lang="es-ES"/>
        </a:p>
      </dgm:t>
    </dgm:pt>
    <dgm:pt modelId="{104A3ADB-82D7-4AEA-A6AF-5BC72B748FBA}" type="sibTrans" cxnId="{B832C831-820A-4AB6-BD10-1AF9CAED030E}">
      <dgm:prSet/>
      <dgm:spPr/>
      <dgm:t>
        <a:bodyPr/>
        <a:lstStyle/>
        <a:p>
          <a:endParaRPr lang="es-ES"/>
        </a:p>
      </dgm:t>
    </dgm:pt>
    <dgm:pt modelId="{0EBDEA17-3001-481A-9C5A-94EFD9ED15BB}">
      <dgm:prSet/>
      <dgm:spPr/>
      <dgm:t>
        <a:bodyPr/>
        <a:lstStyle/>
        <a:p>
          <a:r>
            <a:rPr lang="es-MX" dirty="0" smtClean="0"/>
            <a:t>Desarrollo: área de adicciones , violencia y sexualidad.</a:t>
          </a:r>
          <a:endParaRPr lang="es-ES" dirty="0"/>
        </a:p>
      </dgm:t>
    </dgm:pt>
    <dgm:pt modelId="{E5E5DEAD-B636-4C1F-AC3D-6279C7E4AB37}" type="parTrans" cxnId="{E32DF6BF-E20C-4A9F-B0BD-E66B8224C7BB}">
      <dgm:prSet/>
      <dgm:spPr/>
      <dgm:t>
        <a:bodyPr/>
        <a:lstStyle/>
        <a:p>
          <a:endParaRPr lang="es-ES"/>
        </a:p>
      </dgm:t>
    </dgm:pt>
    <dgm:pt modelId="{CFE3310D-FEF1-409D-B75C-99F82B054851}" type="sibTrans" cxnId="{E32DF6BF-E20C-4A9F-B0BD-E66B8224C7BB}">
      <dgm:prSet/>
      <dgm:spPr/>
      <dgm:t>
        <a:bodyPr/>
        <a:lstStyle/>
        <a:p>
          <a:endParaRPr lang="es-ES"/>
        </a:p>
      </dgm:t>
    </dgm:pt>
    <dgm:pt modelId="{BAF17E78-45D6-4E00-8643-D8227F7AE223}">
      <dgm:prSet/>
      <dgm:spPr/>
      <dgm:t>
        <a:bodyPr/>
        <a:lstStyle/>
        <a:p>
          <a:r>
            <a:rPr lang="es-MX" dirty="0" smtClean="0"/>
            <a:t>Taller de desarrollo de habilidades para la vida.</a:t>
          </a:r>
          <a:endParaRPr lang="es-ES" dirty="0"/>
        </a:p>
      </dgm:t>
    </dgm:pt>
    <dgm:pt modelId="{21E9B422-3F56-4357-92A2-05270F63C35F}" type="parTrans" cxnId="{334900BF-2392-4956-A5C4-6830C1E1AB1C}">
      <dgm:prSet/>
      <dgm:spPr/>
      <dgm:t>
        <a:bodyPr/>
        <a:lstStyle/>
        <a:p>
          <a:endParaRPr lang="es-ES"/>
        </a:p>
      </dgm:t>
    </dgm:pt>
    <dgm:pt modelId="{FFF9C35F-7268-4D28-8C9D-462C750CE327}" type="sibTrans" cxnId="{334900BF-2392-4956-A5C4-6830C1E1AB1C}">
      <dgm:prSet/>
      <dgm:spPr/>
      <dgm:t>
        <a:bodyPr/>
        <a:lstStyle/>
        <a:p>
          <a:endParaRPr lang="es-ES"/>
        </a:p>
      </dgm:t>
    </dgm:pt>
    <dgm:pt modelId="{591E2C6B-E2D3-422F-A53B-33892DE69247}">
      <dgm:prSet/>
      <dgm:spPr/>
      <dgm:t>
        <a:bodyPr/>
        <a:lstStyle/>
        <a:p>
          <a:r>
            <a:rPr lang="es-MX" dirty="0" smtClean="0"/>
            <a:t>Crecer . cambio de actitud . Plan de vida.</a:t>
          </a:r>
          <a:endParaRPr lang="es-ES" dirty="0"/>
        </a:p>
      </dgm:t>
    </dgm:pt>
    <dgm:pt modelId="{99031BCF-FE19-42EA-B407-3F9B21686A69}" type="parTrans" cxnId="{7178C760-5CCD-4725-A2F9-132927A84C83}">
      <dgm:prSet/>
      <dgm:spPr/>
      <dgm:t>
        <a:bodyPr/>
        <a:lstStyle/>
        <a:p>
          <a:endParaRPr lang="es-ES"/>
        </a:p>
      </dgm:t>
    </dgm:pt>
    <dgm:pt modelId="{62DFEED2-EEB1-47D8-9AA5-3760CAE7FD13}" type="sibTrans" cxnId="{7178C760-5CCD-4725-A2F9-132927A84C83}">
      <dgm:prSet/>
      <dgm:spPr/>
      <dgm:t>
        <a:bodyPr/>
        <a:lstStyle/>
        <a:p>
          <a:endParaRPr lang="es-ES"/>
        </a:p>
      </dgm:t>
    </dgm:pt>
    <dgm:pt modelId="{06261C68-7753-4415-925A-81D03345C632}">
      <dgm:prSet/>
      <dgm:spPr/>
      <dgm:t>
        <a:bodyPr/>
        <a:lstStyle/>
        <a:p>
          <a:r>
            <a:rPr lang="es-MX" dirty="0" smtClean="0"/>
            <a:t>Crecer: Cambio de actitud ante las adicciones, la sexualidad y violencia.</a:t>
          </a:r>
          <a:endParaRPr lang="es-ES" dirty="0"/>
        </a:p>
      </dgm:t>
    </dgm:pt>
    <dgm:pt modelId="{F5470B96-438E-4FED-ACDE-176B08FEB96D}" type="parTrans" cxnId="{BEF27A43-92F8-41F3-93B0-2E928DA85DD0}">
      <dgm:prSet/>
      <dgm:spPr/>
      <dgm:t>
        <a:bodyPr/>
        <a:lstStyle/>
        <a:p>
          <a:endParaRPr lang="es-ES"/>
        </a:p>
      </dgm:t>
    </dgm:pt>
    <dgm:pt modelId="{6DA0A247-E3E2-4105-A933-4B7566799FB0}" type="sibTrans" cxnId="{BEF27A43-92F8-41F3-93B0-2E928DA85DD0}">
      <dgm:prSet/>
      <dgm:spPr/>
      <dgm:t>
        <a:bodyPr/>
        <a:lstStyle/>
        <a:p>
          <a:endParaRPr lang="es-ES"/>
        </a:p>
      </dgm:t>
    </dgm:pt>
    <dgm:pt modelId="{DFCF8AB8-9943-4D21-823A-5873073F1668}">
      <dgm:prSet/>
      <dgm:spPr/>
      <dgm:t>
        <a:bodyPr/>
        <a:lstStyle/>
        <a:p>
          <a:r>
            <a:rPr lang="es-MX" dirty="0" smtClean="0"/>
            <a:t>Actividad educativa en el exterior. Bachillerato, universidad.</a:t>
          </a:r>
        </a:p>
        <a:p>
          <a:r>
            <a:rPr lang="es-MX" dirty="0" smtClean="0"/>
            <a:t>Orientación Educativa.</a:t>
          </a:r>
          <a:endParaRPr lang="es-ES" dirty="0"/>
        </a:p>
      </dgm:t>
    </dgm:pt>
    <dgm:pt modelId="{737C014D-6487-4FDB-BC57-39BF6143A7DD}" type="parTrans" cxnId="{49ACF25F-B618-4187-BD19-578AEBE1D04F}">
      <dgm:prSet/>
      <dgm:spPr/>
      <dgm:t>
        <a:bodyPr/>
        <a:lstStyle/>
        <a:p>
          <a:endParaRPr lang="es-ES"/>
        </a:p>
      </dgm:t>
    </dgm:pt>
    <dgm:pt modelId="{FADE0EC5-1CBF-467B-8FB8-299F949D665A}" type="sibTrans" cxnId="{49ACF25F-B618-4187-BD19-578AEBE1D04F}">
      <dgm:prSet/>
      <dgm:spPr/>
      <dgm:t>
        <a:bodyPr/>
        <a:lstStyle/>
        <a:p>
          <a:endParaRPr lang="es-ES"/>
        </a:p>
      </dgm:t>
    </dgm:pt>
    <dgm:pt modelId="{6C4DDDF9-0E5B-404D-8B93-80AEF7561312}">
      <dgm:prSet/>
      <dgm:spPr/>
      <dgm:t>
        <a:bodyPr/>
        <a:lstStyle/>
        <a:p>
          <a:r>
            <a:rPr lang="es-MX" dirty="0" smtClean="0"/>
            <a:t>Actividad formativa laboral, y/o laboral en el exterior.</a:t>
          </a:r>
          <a:endParaRPr lang="es-ES" dirty="0"/>
        </a:p>
      </dgm:t>
    </dgm:pt>
    <dgm:pt modelId="{C08ACF88-109E-4B02-90D9-B7DA96938889}" type="parTrans" cxnId="{D0F1AE33-1905-40A2-B539-D05C643D31D5}">
      <dgm:prSet/>
      <dgm:spPr/>
      <dgm:t>
        <a:bodyPr/>
        <a:lstStyle/>
        <a:p>
          <a:endParaRPr lang="es-ES"/>
        </a:p>
      </dgm:t>
    </dgm:pt>
    <dgm:pt modelId="{CCC681DF-C8D1-4ADC-89ED-8A81519FC5F8}" type="sibTrans" cxnId="{D0F1AE33-1905-40A2-B539-D05C643D31D5}">
      <dgm:prSet/>
      <dgm:spPr/>
      <dgm:t>
        <a:bodyPr/>
        <a:lstStyle/>
        <a:p>
          <a:endParaRPr lang="es-ES"/>
        </a:p>
      </dgm:t>
    </dgm:pt>
    <dgm:pt modelId="{66516FD0-97E0-4C8A-BDCF-CB1EC25BA812}">
      <dgm:prSet/>
      <dgm:spPr/>
      <dgm:t>
        <a:bodyPr/>
        <a:lstStyle/>
        <a:p>
          <a:r>
            <a:rPr lang="es-MX" dirty="0" smtClean="0"/>
            <a:t>Taller de pre-liberación y readaptación.</a:t>
          </a:r>
        </a:p>
        <a:p>
          <a:r>
            <a:rPr lang="es-MX" dirty="0" smtClean="0"/>
            <a:t>Núcleos Terapéuticos</a:t>
          </a:r>
          <a:endParaRPr lang="es-ES" dirty="0"/>
        </a:p>
      </dgm:t>
    </dgm:pt>
    <dgm:pt modelId="{281A75EF-CE29-4157-89DF-8C7968F50970}" type="parTrans" cxnId="{E408B88C-B377-42E7-8BD8-A66571F1BA80}">
      <dgm:prSet/>
      <dgm:spPr/>
      <dgm:t>
        <a:bodyPr/>
        <a:lstStyle/>
        <a:p>
          <a:endParaRPr lang="es-ES"/>
        </a:p>
      </dgm:t>
    </dgm:pt>
    <dgm:pt modelId="{EB096192-3425-4F48-8C42-16498A83432F}" type="sibTrans" cxnId="{E408B88C-B377-42E7-8BD8-A66571F1BA80}">
      <dgm:prSet/>
      <dgm:spPr/>
      <dgm:t>
        <a:bodyPr/>
        <a:lstStyle/>
        <a:p>
          <a:endParaRPr lang="es-ES"/>
        </a:p>
      </dgm:t>
    </dgm:pt>
    <dgm:pt modelId="{B9616413-74A8-4D85-B558-2D2785D09B4D}">
      <dgm:prSet/>
      <dgm:spPr/>
      <dgm:t>
        <a:bodyPr/>
        <a:lstStyle/>
        <a:p>
          <a:r>
            <a:rPr lang="es-MX" dirty="0" smtClean="0"/>
            <a:t>Talleres formativos</a:t>
          </a:r>
          <a:endParaRPr lang="es-ES" dirty="0"/>
        </a:p>
      </dgm:t>
    </dgm:pt>
    <dgm:pt modelId="{917A2E3C-6967-4F81-BF19-42BF66505E2B}" type="sibTrans" cxnId="{53119CFC-32DF-418C-AC73-324AD8B71EE1}">
      <dgm:prSet/>
      <dgm:spPr/>
      <dgm:t>
        <a:bodyPr/>
        <a:lstStyle/>
        <a:p>
          <a:endParaRPr lang="es-ES"/>
        </a:p>
      </dgm:t>
    </dgm:pt>
    <dgm:pt modelId="{1750F921-2638-454B-A1E9-E0EF20F77D9A}" type="parTrans" cxnId="{53119CFC-32DF-418C-AC73-324AD8B71EE1}">
      <dgm:prSet/>
      <dgm:spPr/>
      <dgm:t>
        <a:bodyPr/>
        <a:lstStyle/>
        <a:p>
          <a:endParaRPr lang="es-ES"/>
        </a:p>
      </dgm:t>
    </dgm:pt>
    <dgm:pt modelId="{F806268B-E68A-40C5-8705-F1DA12F792CF}">
      <dgm:prSet/>
      <dgm:spPr/>
      <dgm:t>
        <a:bodyPr/>
        <a:lstStyle/>
        <a:p>
          <a:r>
            <a:rPr lang="es-ES" dirty="0" smtClean="0"/>
            <a:t>Reforzadores (beneficios básicos)</a:t>
          </a:r>
          <a:endParaRPr lang="es-ES" dirty="0"/>
        </a:p>
      </dgm:t>
    </dgm:pt>
    <dgm:pt modelId="{2BDA65A1-1BB4-4D5A-8B49-C84FA7242043}" type="parTrans" cxnId="{D44831DB-5B6A-413B-98B8-550F198395F8}">
      <dgm:prSet/>
      <dgm:spPr/>
      <dgm:t>
        <a:bodyPr/>
        <a:lstStyle/>
        <a:p>
          <a:endParaRPr lang="es-MX"/>
        </a:p>
      </dgm:t>
    </dgm:pt>
    <dgm:pt modelId="{21F94E39-3079-427B-AC08-0DEFA1236017}" type="sibTrans" cxnId="{D44831DB-5B6A-413B-98B8-550F198395F8}">
      <dgm:prSet/>
      <dgm:spPr/>
      <dgm:t>
        <a:bodyPr/>
        <a:lstStyle/>
        <a:p>
          <a:endParaRPr lang="es-MX"/>
        </a:p>
      </dgm:t>
    </dgm:pt>
    <dgm:pt modelId="{6D4D8DD4-04DB-460C-A64E-D577B6DA64AB}">
      <dgm:prSet/>
      <dgm:spPr/>
      <dgm:t>
        <a:bodyPr/>
        <a:lstStyle/>
        <a:p>
          <a:r>
            <a:rPr lang="es-ES" dirty="0" smtClean="0"/>
            <a:t>Reforzadores (actividades recreativas, deportivas, culturales  o familiares en el exterior). </a:t>
          </a:r>
          <a:endParaRPr lang="es-ES" dirty="0"/>
        </a:p>
      </dgm:t>
    </dgm:pt>
    <dgm:pt modelId="{1A87B45D-C186-487A-BB34-69B12DF46AD8}" type="parTrans" cxnId="{AC9551DB-D711-4609-817A-D292C0A4BAA1}">
      <dgm:prSet/>
      <dgm:spPr/>
      <dgm:t>
        <a:bodyPr/>
        <a:lstStyle/>
        <a:p>
          <a:endParaRPr lang="es-MX"/>
        </a:p>
      </dgm:t>
    </dgm:pt>
    <dgm:pt modelId="{890C5827-1692-4D5A-8430-0BB252889BEE}" type="sibTrans" cxnId="{AC9551DB-D711-4609-817A-D292C0A4BAA1}">
      <dgm:prSet/>
      <dgm:spPr/>
      <dgm:t>
        <a:bodyPr/>
        <a:lstStyle/>
        <a:p>
          <a:endParaRPr lang="es-MX"/>
        </a:p>
      </dgm:t>
    </dgm:pt>
    <dgm:pt modelId="{0A2A2C92-8463-4ECE-825E-1C8FB5F01D2F}">
      <dgm:prSet/>
      <dgm:spPr/>
      <dgm:t>
        <a:bodyPr/>
        <a:lstStyle/>
        <a:p>
          <a:r>
            <a:rPr lang="es-ES" dirty="0" smtClean="0"/>
            <a:t>Cambio de modalidad de tratamiento , conclusión anticipada</a:t>
          </a:r>
          <a:endParaRPr lang="es-ES" dirty="0"/>
        </a:p>
      </dgm:t>
    </dgm:pt>
    <dgm:pt modelId="{A7E5BE3E-7230-46AC-A02B-17546202D2F7}" type="parTrans" cxnId="{823E2DC2-CD3E-48CB-9D22-E17ADED0DE5D}">
      <dgm:prSet/>
      <dgm:spPr/>
      <dgm:t>
        <a:bodyPr/>
        <a:lstStyle/>
        <a:p>
          <a:endParaRPr lang="es-MX"/>
        </a:p>
      </dgm:t>
    </dgm:pt>
    <dgm:pt modelId="{804BBE97-BE1C-45D5-B3AB-A63D797C0B05}" type="sibTrans" cxnId="{823E2DC2-CD3E-48CB-9D22-E17ADED0DE5D}">
      <dgm:prSet/>
      <dgm:spPr/>
      <dgm:t>
        <a:bodyPr/>
        <a:lstStyle/>
        <a:p>
          <a:endParaRPr lang="es-MX"/>
        </a:p>
      </dgm:t>
    </dgm:pt>
    <dgm:pt modelId="{CE03D629-2A8C-487D-80C4-2ADBD07D852C}" type="pres">
      <dgm:prSet presAssocID="{90342A71-A948-4108-8C55-1645DA0B9C4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D205633-E598-4F34-B9E7-2CEADCE27A16}" type="pres">
      <dgm:prSet presAssocID="{C5F3F157-B289-4336-A90D-FFDCB3FDABC2}" presName="root1" presStyleCnt="0"/>
      <dgm:spPr/>
      <dgm:t>
        <a:bodyPr/>
        <a:lstStyle/>
        <a:p>
          <a:endParaRPr lang="es-MX"/>
        </a:p>
      </dgm:t>
    </dgm:pt>
    <dgm:pt modelId="{4426F7C4-BC7D-46DA-9E42-3C70F8AE66AE}" type="pres">
      <dgm:prSet presAssocID="{C5F3F157-B289-4336-A90D-FFDCB3FDABC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45A48DB-BDD2-4CF2-9BA2-3F5A200F88D3}" type="pres">
      <dgm:prSet presAssocID="{C5F3F157-B289-4336-A90D-FFDCB3FDABC2}" presName="level2hierChild" presStyleCnt="0"/>
      <dgm:spPr/>
      <dgm:t>
        <a:bodyPr/>
        <a:lstStyle/>
        <a:p>
          <a:endParaRPr lang="es-MX"/>
        </a:p>
      </dgm:t>
    </dgm:pt>
    <dgm:pt modelId="{58A8FDF0-E48B-42D0-9839-4E87F5BEF89F}" type="pres">
      <dgm:prSet presAssocID="{B3CAF382-739D-4B4F-9464-723AD278746A}" presName="conn2-1" presStyleLbl="parChTrans1D2" presStyleIdx="0" presStyleCnt="5"/>
      <dgm:spPr/>
      <dgm:t>
        <a:bodyPr/>
        <a:lstStyle/>
        <a:p>
          <a:endParaRPr lang="es-ES"/>
        </a:p>
      </dgm:t>
    </dgm:pt>
    <dgm:pt modelId="{69D655E0-6105-42D0-84E4-BC491862BB52}" type="pres">
      <dgm:prSet presAssocID="{B3CAF382-739D-4B4F-9464-723AD278746A}" presName="connTx" presStyleLbl="parChTrans1D2" presStyleIdx="0" presStyleCnt="5"/>
      <dgm:spPr/>
      <dgm:t>
        <a:bodyPr/>
        <a:lstStyle/>
        <a:p>
          <a:endParaRPr lang="es-ES"/>
        </a:p>
      </dgm:t>
    </dgm:pt>
    <dgm:pt modelId="{DB336051-8B82-4133-8E09-42B4BD91EAC9}" type="pres">
      <dgm:prSet presAssocID="{8DC5BC2A-3BB9-4619-910B-57202384BA46}" presName="root2" presStyleCnt="0"/>
      <dgm:spPr/>
      <dgm:t>
        <a:bodyPr/>
        <a:lstStyle/>
        <a:p>
          <a:endParaRPr lang="es-MX"/>
        </a:p>
      </dgm:t>
    </dgm:pt>
    <dgm:pt modelId="{BC69D793-A38E-4434-990D-245BE93E690D}" type="pres">
      <dgm:prSet presAssocID="{8DC5BC2A-3BB9-4619-910B-57202384BA46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F6B3C0C-382E-46B7-B9BF-B4C20D11DAE0}" type="pres">
      <dgm:prSet presAssocID="{8DC5BC2A-3BB9-4619-910B-57202384BA46}" presName="level3hierChild" presStyleCnt="0"/>
      <dgm:spPr/>
      <dgm:t>
        <a:bodyPr/>
        <a:lstStyle/>
        <a:p>
          <a:endParaRPr lang="es-MX"/>
        </a:p>
      </dgm:t>
    </dgm:pt>
    <dgm:pt modelId="{B145446F-E0BF-48F3-B083-8AF92AC8546F}" type="pres">
      <dgm:prSet presAssocID="{885C0A7E-40A3-4C88-8C70-98B19B5F0654}" presName="conn2-1" presStyleLbl="parChTrans1D3" presStyleIdx="0" presStyleCnt="6"/>
      <dgm:spPr/>
      <dgm:t>
        <a:bodyPr/>
        <a:lstStyle/>
        <a:p>
          <a:endParaRPr lang="es-ES"/>
        </a:p>
      </dgm:t>
    </dgm:pt>
    <dgm:pt modelId="{90A7D119-D3F1-4889-B33F-A7A66F2A0B25}" type="pres">
      <dgm:prSet presAssocID="{885C0A7E-40A3-4C88-8C70-98B19B5F0654}" presName="connTx" presStyleLbl="parChTrans1D3" presStyleIdx="0" presStyleCnt="6"/>
      <dgm:spPr/>
      <dgm:t>
        <a:bodyPr/>
        <a:lstStyle/>
        <a:p>
          <a:endParaRPr lang="es-ES"/>
        </a:p>
      </dgm:t>
    </dgm:pt>
    <dgm:pt modelId="{80E206FB-1EAF-480C-949B-61B71D8B639C}" type="pres">
      <dgm:prSet presAssocID="{357BF822-3B08-47A1-A955-3D5435F7786A}" presName="root2" presStyleCnt="0"/>
      <dgm:spPr/>
      <dgm:t>
        <a:bodyPr/>
        <a:lstStyle/>
        <a:p>
          <a:endParaRPr lang="es-MX"/>
        </a:p>
      </dgm:t>
    </dgm:pt>
    <dgm:pt modelId="{BE9ADD83-7AEA-4098-ACAD-122FA79E9199}" type="pres">
      <dgm:prSet presAssocID="{357BF822-3B08-47A1-A955-3D5435F7786A}" presName="LevelTwoTextNod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3B5D567-5EE5-447E-AA17-2F6480A40EF3}" type="pres">
      <dgm:prSet presAssocID="{357BF822-3B08-47A1-A955-3D5435F7786A}" presName="level3hierChild" presStyleCnt="0"/>
      <dgm:spPr/>
      <dgm:t>
        <a:bodyPr/>
        <a:lstStyle/>
        <a:p>
          <a:endParaRPr lang="es-MX"/>
        </a:p>
      </dgm:t>
    </dgm:pt>
    <dgm:pt modelId="{545DB700-5DCF-40FC-B5C8-18917D05EEF9}" type="pres">
      <dgm:prSet presAssocID="{99031BCF-FE19-42EA-B407-3F9B21686A69}" presName="conn2-1" presStyleLbl="parChTrans1D4" presStyleIdx="0" presStyleCnt="6"/>
      <dgm:spPr/>
      <dgm:t>
        <a:bodyPr/>
        <a:lstStyle/>
        <a:p>
          <a:endParaRPr lang="es-ES"/>
        </a:p>
      </dgm:t>
    </dgm:pt>
    <dgm:pt modelId="{4417A4C4-7670-4441-9E31-339338068D09}" type="pres">
      <dgm:prSet presAssocID="{99031BCF-FE19-42EA-B407-3F9B21686A69}" presName="connTx" presStyleLbl="parChTrans1D4" presStyleIdx="0" presStyleCnt="6"/>
      <dgm:spPr/>
      <dgm:t>
        <a:bodyPr/>
        <a:lstStyle/>
        <a:p>
          <a:endParaRPr lang="es-ES"/>
        </a:p>
      </dgm:t>
    </dgm:pt>
    <dgm:pt modelId="{6979903E-6260-4642-B4C3-789A353EA4DA}" type="pres">
      <dgm:prSet presAssocID="{591E2C6B-E2D3-422F-A53B-33892DE69247}" presName="root2" presStyleCnt="0"/>
      <dgm:spPr/>
      <dgm:t>
        <a:bodyPr/>
        <a:lstStyle/>
        <a:p>
          <a:endParaRPr lang="es-MX"/>
        </a:p>
      </dgm:t>
    </dgm:pt>
    <dgm:pt modelId="{535767BB-0F5B-494D-840B-F3CD57B44E9C}" type="pres">
      <dgm:prSet presAssocID="{591E2C6B-E2D3-422F-A53B-33892DE69247}" presName="LevelTwoTextNode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4635E47-EADF-40E0-B78A-986BA1993D46}" type="pres">
      <dgm:prSet presAssocID="{591E2C6B-E2D3-422F-A53B-33892DE69247}" presName="level3hierChild" presStyleCnt="0"/>
      <dgm:spPr/>
      <dgm:t>
        <a:bodyPr/>
        <a:lstStyle/>
        <a:p>
          <a:endParaRPr lang="es-MX"/>
        </a:p>
      </dgm:t>
    </dgm:pt>
    <dgm:pt modelId="{A06B1E02-9E18-4A1D-8734-84A672D7B5BC}" type="pres">
      <dgm:prSet presAssocID="{E5E5DEAD-B636-4C1F-AC3D-6279C7E4AB37}" presName="conn2-1" presStyleLbl="parChTrans1D3" presStyleIdx="1" presStyleCnt="6"/>
      <dgm:spPr/>
      <dgm:t>
        <a:bodyPr/>
        <a:lstStyle/>
        <a:p>
          <a:endParaRPr lang="es-ES"/>
        </a:p>
      </dgm:t>
    </dgm:pt>
    <dgm:pt modelId="{3CAD1801-36A4-4760-B2D7-82F987F50CA4}" type="pres">
      <dgm:prSet presAssocID="{E5E5DEAD-B636-4C1F-AC3D-6279C7E4AB37}" presName="connTx" presStyleLbl="parChTrans1D3" presStyleIdx="1" presStyleCnt="6"/>
      <dgm:spPr/>
      <dgm:t>
        <a:bodyPr/>
        <a:lstStyle/>
        <a:p>
          <a:endParaRPr lang="es-ES"/>
        </a:p>
      </dgm:t>
    </dgm:pt>
    <dgm:pt modelId="{FA99A6E4-3CB3-47BE-9A89-C38F0B8D2691}" type="pres">
      <dgm:prSet presAssocID="{0EBDEA17-3001-481A-9C5A-94EFD9ED15BB}" presName="root2" presStyleCnt="0"/>
      <dgm:spPr/>
      <dgm:t>
        <a:bodyPr/>
        <a:lstStyle/>
        <a:p>
          <a:endParaRPr lang="es-MX"/>
        </a:p>
      </dgm:t>
    </dgm:pt>
    <dgm:pt modelId="{795D2CE0-0EBA-47C1-A126-6F0D8159187E}" type="pres">
      <dgm:prSet presAssocID="{0EBDEA17-3001-481A-9C5A-94EFD9ED15BB}" presName="LevelTwoTextNod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B53F333-4BAB-4340-8C0E-D5462EB8B2DA}" type="pres">
      <dgm:prSet presAssocID="{0EBDEA17-3001-481A-9C5A-94EFD9ED15BB}" presName="level3hierChild" presStyleCnt="0"/>
      <dgm:spPr/>
      <dgm:t>
        <a:bodyPr/>
        <a:lstStyle/>
        <a:p>
          <a:endParaRPr lang="es-MX"/>
        </a:p>
      </dgm:t>
    </dgm:pt>
    <dgm:pt modelId="{DC898BA2-156C-4896-8ABD-3B2B6360BC95}" type="pres">
      <dgm:prSet presAssocID="{F5470B96-438E-4FED-ACDE-176B08FEB96D}" presName="conn2-1" presStyleLbl="parChTrans1D4" presStyleIdx="1" presStyleCnt="6"/>
      <dgm:spPr/>
      <dgm:t>
        <a:bodyPr/>
        <a:lstStyle/>
        <a:p>
          <a:endParaRPr lang="es-ES"/>
        </a:p>
      </dgm:t>
    </dgm:pt>
    <dgm:pt modelId="{42314FC5-D062-4BC0-9C21-6C3861876501}" type="pres">
      <dgm:prSet presAssocID="{F5470B96-438E-4FED-ACDE-176B08FEB96D}" presName="connTx" presStyleLbl="parChTrans1D4" presStyleIdx="1" presStyleCnt="6"/>
      <dgm:spPr/>
      <dgm:t>
        <a:bodyPr/>
        <a:lstStyle/>
        <a:p>
          <a:endParaRPr lang="es-ES"/>
        </a:p>
      </dgm:t>
    </dgm:pt>
    <dgm:pt modelId="{12545672-E0DA-40A6-9EF7-0B873780D241}" type="pres">
      <dgm:prSet presAssocID="{06261C68-7753-4415-925A-81D03345C632}" presName="root2" presStyleCnt="0"/>
      <dgm:spPr/>
      <dgm:t>
        <a:bodyPr/>
        <a:lstStyle/>
        <a:p>
          <a:endParaRPr lang="es-MX"/>
        </a:p>
      </dgm:t>
    </dgm:pt>
    <dgm:pt modelId="{F115CE45-A02A-44F6-AC8D-E52B930BE6DA}" type="pres">
      <dgm:prSet presAssocID="{06261C68-7753-4415-925A-81D03345C632}" presName="LevelTwoTextNode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DF5F9D8-8564-4D6F-A8A0-DAB962D9DF2A}" type="pres">
      <dgm:prSet presAssocID="{06261C68-7753-4415-925A-81D03345C632}" presName="level3hierChild" presStyleCnt="0"/>
      <dgm:spPr/>
      <dgm:t>
        <a:bodyPr/>
        <a:lstStyle/>
        <a:p>
          <a:endParaRPr lang="es-MX"/>
        </a:p>
      </dgm:t>
    </dgm:pt>
    <dgm:pt modelId="{6D10E56B-43DD-4F3D-B922-152AA69D1168}" type="pres">
      <dgm:prSet presAssocID="{C07D8A0E-B680-4FDE-94AC-BE36EF36D16C}" presName="conn2-1" presStyleLbl="parChTrans1D2" presStyleIdx="1" presStyleCnt="5"/>
      <dgm:spPr/>
      <dgm:t>
        <a:bodyPr/>
        <a:lstStyle/>
        <a:p>
          <a:endParaRPr lang="es-ES"/>
        </a:p>
      </dgm:t>
    </dgm:pt>
    <dgm:pt modelId="{FF714B48-BFAF-4490-8A54-434041ED4720}" type="pres">
      <dgm:prSet presAssocID="{C07D8A0E-B680-4FDE-94AC-BE36EF36D16C}" presName="connTx" presStyleLbl="parChTrans1D2" presStyleIdx="1" presStyleCnt="5"/>
      <dgm:spPr/>
      <dgm:t>
        <a:bodyPr/>
        <a:lstStyle/>
        <a:p>
          <a:endParaRPr lang="es-ES"/>
        </a:p>
      </dgm:t>
    </dgm:pt>
    <dgm:pt modelId="{ACBEEC09-0905-4F44-B1CB-24A4623104DF}" type="pres">
      <dgm:prSet presAssocID="{21190FF2-80DD-4694-8812-7490D3F2DB4B}" presName="root2" presStyleCnt="0"/>
      <dgm:spPr/>
      <dgm:t>
        <a:bodyPr/>
        <a:lstStyle/>
        <a:p>
          <a:endParaRPr lang="es-MX"/>
        </a:p>
      </dgm:t>
    </dgm:pt>
    <dgm:pt modelId="{A8E6C85C-06C9-41F4-B7F5-2D503D24F221}" type="pres">
      <dgm:prSet presAssocID="{21190FF2-80DD-4694-8812-7490D3F2DB4B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FDC92A8-77A3-4E37-AE5C-19F8D4B72CAC}" type="pres">
      <dgm:prSet presAssocID="{21190FF2-80DD-4694-8812-7490D3F2DB4B}" presName="level3hierChild" presStyleCnt="0"/>
      <dgm:spPr/>
      <dgm:t>
        <a:bodyPr/>
        <a:lstStyle/>
        <a:p>
          <a:endParaRPr lang="es-MX"/>
        </a:p>
      </dgm:t>
    </dgm:pt>
    <dgm:pt modelId="{ACB4C6BC-816B-466B-8B5E-7D6A4966A3A5}" type="pres">
      <dgm:prSet presAssocID="{4E2CA692-2565-4B2D-9F77-BE95C7195908}" presName="conn2-1" presStyleLbl="parChTrans1D3" presStyleIdx="2" presStyleCnt="6"/>
      <dgm:spPr/>
      <dgm:t>
        <a:bodyPr/>
        <a:lstStyle/>
        <a:p>
          <a:endParaRPr lang="es-ES"/>
        </a:p>
      </dgm:t>
    </dgm:pt>
    <dgm:pt modelId="{49A1F5A3-3AF7-46DC-8849-7923D2EFB107}" type="pres">
      <dgm:prSet presAssocID="{4E2CA692-2565-4B2D-9F77-BE95C7195908}" presName="connTx" presStyleLbl="parChTrans1D3" presStyleIdx="2" presStyleCnt="6"/>
      <dgm:spPr/>
      <dgm:t>
        <a:bodyPr/>
        <a:lstStyle/>
        <a:p>
          <a:endParaRPr lang="es-ES"/>
        </a:p>
      </dgm:t>
    </dgm:pt>
    <dgm:pt modelId="{F1030C5A-9814-45AF-B4A4-43B57200A545}" type="pres">
      <dgm:prSet presAssocID="{CC89A084-A447-42EB-A61C-90CAA4DC56AE}" presName="root2" presStyleCnt="0"/>
      <dgm:spPr/>
      <dgm:t>
        <a:bodyPr/>
        <a:lstStyle/>
        <a:p>
          <a:endParaRPr lang="es-MX"/>
        </a:p>
      </dgm:t>
    </dgm:pt>
    <dgm:pt modelId="{B6E32952-4F24-46B4-9979-15EE631C0698}" type="pres">
      <dgm:prSet presAssocID="{CC89A084-A447-42EB-A61C-90CAA4DC56AE}" presName="LevelTwoTextNod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99BC702-22A3-43DB-AABE-DD701844BD43}" type="pres">
      <dgm:prSet presAssocID="{CC89A084-A447-42EB-A61C-90CAA4DC56AE}" presName="level3hierChild" presStyleCnt="0"/>
      <dgm:spPr/>
      <dgm:t>
        <a:bodyPr/>
        <a:lstStyle/>
        <a:p>
          <a:endParaRPr lang="es-MX"/>
        </a:p>
      </dgm:t>
    </dgm:pt>
    <dgm:pt modelId="{B9A5ED38-1B39-4D8A-B6CB-1F2AA23432BC}" type="pres">
      <dgm:prSet presAssocID="{737C014D-6487-4FDB-BC57-39BF6143A7DD}" presName="conn2-1" presStyleLbl="parChTrans1D4" presStyleIdx="2" presStyleCnt="6"/>
      <dgm:spPr/>
      <dgm:t>
        <a:bodyPr/>
        <a:lstStyle/>
        <a:p>
          <a:endParaRPr lang="es-ES"/>
        </a:p>
      </dgm:t>
    </dgm:pt>
    <dgm:pt modelId="{0E5E3BC3-E5F6-4439-A61D-E8803BEDB37B}" type="pres">
      <dgm:prSet presAssocID="{737C014D-6487-4FDB-BC57-39BF6143A7DD}" presName="connTx" presStyleLbl="parChTrans1D4" presStyleIdx="2" presStyleCnt="6"/>
      <dgm:spPr/>
      <dgm:t>
        <a:bodyPr/>
        <a:lstStyle/>
        <a:p>
          <a:endParaRPr lang="es-ES"/>
        </a:p>
      </dgm:t>
    </dgm:pt>
    <dgm:pt modelId="{8E74EC96-4604-4723-AD1E-0DD1ECA8A20B}" type="pres">
      <dgm:prSet presAssocID="{DFCF8AB8-9943-4D21-823A-5873073F1668}" presName="root2" presStyleCnt="0"/>
      <dgm:spPr/>
      <dgm:t>
        <a:bodyPr/>
        <a:lstStyle/>
        <a:p>
          <a:endParaRPr lang="es-MX"/>
        </a:p>
      </dgm:t>
    </dgm:pt>
    <dgm:pt modelId="{309C50CD-17D4-49A9-B989-238F81739AC3}" type="pres">
      <dgm:prSet presAssocID="{DFCF8AB8-9943-4D21-823A-5873073F1668}" presName="LevelTwoTextNode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6D2D0B9-724C-44E4-8BEC-B3119F474855}" type="pres">
      <dgm:prSet presAssocID="{DFCF8AB8-9943-4D21-823A-5873073F1668}" presName="level3hierChild" presStyleCnt="0"/>
      <dgm:spPr/>
      <dgm:t>
        <a:bodyPr/>
        <a:lstStyle/>
        <a:p>
          <a:endParaRPr lang="es-MX"/>
        </a:p>
      </dgm:t>
    </dgm:pt>
    <dgm:pt modelId="{144E1260-EE66-4619-BDF9-28C8A3881B58}" type="pres">
      <dgm:prSet presAssocID="{EEEE89EF-EEE9-41B0-9FA9-1BDC69914510}" presName="conn2-1" presStyleLbl="parChTrans1D2" presStyleIdx="2" presStyleCnt="5"/>
      <dgm:spPr/>
      <dgm:t>
        <a:bodyPr/>
        <a:lstStyle/>
        <a:p>
          <a:endParaRPr lang="es-ES"/>
        </a:p>
      </dgm:t>
    </dgm:pt>
    <dgm:pt modelId="{B1A63E7B-1ACF-4F52-80F8-26F3AAC40576}" type="pres">
      <dgm:prSet presAssocID="{EEEE89EF-EEE9-41B0-9FA9-1BDC69914510}" presName="connTx" presStyleLbl="parChTrans1D2" presStyleIdx="2" presStyleCnt="5"/>
      <dgm:spPr/>
      <dgm:t>
        <a:bodyPr/>
        <a:lstStyle/>
        <a:p>
          <a:endParaRPr lang="es-ES"/>
        </a:p>
      </dgm:t>
    </dgm:pt>
    <dgm:pt modelId="{1B916525-8C23-4C07-9983-1D9AAB086CF2}" type="pres">
      <dgm:prSet presAssocID="{9F4C2439-9A08-4856-AAC5-344982B95083}" presName="root2" presStyleCnt="0"/>
      <dgm:spPr/>
      <dgm:t>
        <a:bodyPr/>
        <a:lstStyle/>
        <a:p>
          <a:endParaRPr lang="es-MX"/>
        </a:p>
      </dgm:t>
    </dgm:pt>
    <dgm:pt modelId="{73304D3B-4B0B-41BD-AB3D-49FF2CBC7353}" type="pres">
      <dgm:prSet presAssocID="{9F4C2439-9A08-4856-AAC5-344982B95083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FD4F9B2-2CF8-41E9-8E37-9450C779097E}" type="pres">
      <dgm:prSet presAssocID="{9F4C2439-9A08-4856-AAC5-344982B95083}" presName="level3hierChild" presStyleCnt="0"/>
      <dgm:spPr/>
      <dgm:t>
        <a:bodyPr/>
        <a:lstStyle/>
        <a:p>
          <a:endParaRPr lang="es-MX"/>
        </a:p>
      </dgm:t>
    </dgm:pt>
    <dgm:pt modelId="{17CB880E-A825-4364-B534-747D0C401711}" type="pres">
      <dgm:prSet presAssocID="{EC1CA1FC-9D89-49EE-B709-414C07A98786}" presName="conn2-1" presStyleLbl="parChTrans1D3" presStyleIdx="3" presStyleCnt="6"/>
      <dgm:spPr/>
      <dgm:t>
        <a:bodyPr/>
        <a:lstStyle/>
        <a:p>
          <a:endParaRPr lang="es-ES"/>
        </a:p>
      </dgm:t>
    </dgm:pt>
    <dgm:pt modelId="{260AB05B-26E7-4EBD-A628-25ABBE96CA30}" type="pres">
      <dgm:prSet presAssocID="{EC1CA1FC-9D89-49EE-B709-414C07A98786}" presName="connTx" presStyleLbl="parChTrans1D3" presStyleIdx="3" presStyleCnt="6"/>
      <dgm:spPr/>
      <dgm:t>
        <a:bodyPr/>
        <a:lstStyle/>
        <a:p>
          <a:endParaRPr lang="es-ES"/>
        </a:p>
      </dgm:t>
    </dgm:pt>
    <dgm:pt modelId="{77ED1E29-E842-4381-A884-05945F638B5A}" type="pres">
      <dgm:prSet presAssocID="{3C605FA7-7F4E-4DB8-9ED8-119B46B53B4E}" presName="root2" presStyleCnt="0"/>
      <dgm:spPr/>
      <dgm:t>
        <a:bodyPr/>
        <a:lstStyle/>
        <a:p>
          <a:endParaRPr lang="es-MX"/>
        </a:p>
      </dgm:t>
    </dgm:pt>
    <dgm:pt modelId="{7D285438-2F96-4DFF-B50C-AACAB165806C}" type="pres">
      <dgm:prSet presAssocID="{3C605FA7-7F4E-4DB8-9ED8-119B46B53B4E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A75E8D0-39AE-4252-B707-8F15A71CE8F3}" type="pres">
      <dgm:prSet presAssocID="{3C605FA7-7F4E-4DB8-9ED8-119B46B53B4E}" presName="level3hierChild" presStyleCnt="0"/>
      <dgm:spPr/>
      <dgm:t>
        <a:bodyPr/>
        <a:lstStyle/>
        <a:p>
          <a:endParaRPr lang="es-MX"/>
        </a:p>
      </dgm:t>
    </dgm:pt>
    <dgm:pt modelId="{043483F4-9DA8-4B72-B733-72CFE3FE4F6C}" type="pres">
      <dgm:prSet presAssocID="{C08ACF88-109E-4B02-90D9-B7DA96938889}" presName="conn2-1" presStyleLbl="parChTrans1D4" presStyleIdx="3" presStyleCnt="6"/>
      <dgm:spPr/>
      <dgm:t>
        <a:bodyPr/>
        <a:lstStyle/>
        <a:p>
          <a:endParaRPr lang="es-ES"/>
        </a:p>
      </dgm:t>
    </dgm:pt>
    <dgm:pt modelId="{1F956842-EA57-41DA-8280-F9E1C035F763}" type="pres">
      <dgm:prSet presAssocID="{C08ACF88-109E-4B02-90D9-B7DA96938889}" presName="connTx" presStyleLbl="parChTrans1D4" presStyleIdx="3" presStyleCnt="6"/>
      <dgm:spPr/>
      <dgm:t>
        <a:bodyPr/>
        <a:lstStyle/>
        <a:p>
          <a:endParaRPr lang="es-ES"/>
        </a:p>
      </dgm:t>
    </dgm:pt>
    <dgm:pt modelId="{6B74D97C-16B2-4551-B12A-299E8B8903E0}" type="pres">
      <dgm:prSet presAssocID="{6C4DDDF9-0E5B-404D-8B93-80AEF7561312}" presName="root2" presStyleCnt="0"/>
      <dgm:spPr/>
      <dgm:t>
        <a:bodyPr/>
        <a:lstStyle/>
        <a:p>
          <a:endParaRPr lang="es-MX"/>
        </a:p>
      </dgm:t>
    </dgm:pt>
    <dgm:pt modelId="{C633DC1B-4B2E-4910-A673-B7DE0C14E454}" type="pres">
      <dgm:prSet presAssocID="{6C4DDDF9-0E5B-404D-8B93-80AEF7561312}" presName="LevelTwoTextNode" presStyleLbl="node4" presStyleIdx="3" presStyleCnt="6" custLinFactNeighborX="1" custLinFactNeighborY="-137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869F035-560C-4AD4-8B9A-BB58F9CB718E}" type="pres">
      <dgm:prSet presAssocID="{6C4DDDF9-0E5B-404D-8B93-80AEF7561312}" presName="level3hierChild" presStyleCnt="0"/>
      <dgm:spPr/>
      <dgm:t>
        <a:bodyPr/>
        <a:lstStyle/>
        <a:p>
          <a:endParaRPr lang="es-MX"/>
        </a:p>
      </dgm:t>
    </dgm:pt>
    <dgm:pt modelId="{B76A48A5-AE05-489F-BD59-E67726939C48}" type="pres">
      <dgm:prSet presAssocID="{1750F921-2638-454B-A1E9-E0EF20F77D9A}" presName="conn2-1" presStyleLbl="parChTrans1D2" presStyleIdx="3" presStyleCnt="5"/>
      <dgm:spPr/>
      <dgm:t>
        <a:bodyPr/>
        <a:lstStyle/>
        <a:p>
          <a:endParaRPr lang="es-ES"/>
        </a:p>
      </dgm:t>
    </dgm:pt>
    <dgm:pt modelId="{BFC0813B-EEBD-4C9C-A932-A3CBF2283386}" type="pres">
      <dgm:prSet presAssocID="{1750F921-2638-454B-A1E9-E0EF20F77D9A}" presName="connTx" presStyleLbl="parChTrans1D2" presStyleIdx="3" presStyleCnt="5"/>
      <dgm:spPr/>
      <dgm:t>
        <a:bodyPr/>
        <a:lstStyle/>
        <a:p>
          <a:endParaRPr lang="es-ES"/>
        </a:p>
      </dgm:t>
    </dgm:pt>
    <dgm:pt modelId="{2AE41AA6-B594-402F-817B-21CC6938D0DB}" type="pres">
      <dgm:prSet presAssocID="{B9616413-74A8-4D85-B558-2D2785D09B4D}" presName="root2" presStyleCnt="0"/>
      <dgm:spPr/>
      <dgm:t>
        <a:bodyPr/>
        <a:lstStyle/>
        <a:p>
          <a:endParaRPr lang="es-MX"/>
        </a:p>
      </dgm:t>
    </dgm:pt>
    <dgm:pt modelId="{2DF37D98-ABDA-4E58-A558-39E8D0EB9CDB}" type="pres">
      <dgm:prSet presAssocID="{B9616413-74A8-4D85-B558-2D2785D09B4D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944ECDB-940F-43EB-8220-6FF9E19EEC8B}" type="pres">
      <dgm:prSet presAssocID="{B9616413-74A8-4D85-B558-2D2785D09B4D}" presName="level3hierChild" presStyleCnt="0"/>
      <dgm:spPr/>
      <dgm:t>
        <a:bodyPr/>
        <a:lstStyle/>
        <a:p>
          <a:endParaRPr lang="es-MX"/>
        </a:p>
      </dgm:t>
    </dgm:pt>
    <dgm:pt modelId="{A68C39A8-6594-4560-B6FC-A141751CDDC7}" type="pres">
      <dgm:prSet presAssocID="{21E9B422-3F56-4357-92A2-05270F63C35F}" presName="conn2-1" presStyleLbl="parChTrans1D3" presStyleIdx="4" presStyleCnt="6"/>
      <dgm:spPr/>
      <dgm:t>
        <a:bodyPr/>
        <a:lstStyle/>
        <a:p>
          <a:endParaRPr lang="es-ES"/>
        </a:p>
      </dgm:t>
    </dgm:pt>
    <dgm:pt modelId="{60C5A7EF-753C-49AD-82EF-A18C12FD7972}" type="pres">
      <dgm:prSet presAssocID="{21E9B422-3F56-4357-92A2-05270F63C35F}" presName="connTx" presStyleLbl="parChTrans1D3" presStyleIdx="4" presStyleCnt="6"/>
      <dgm:spPr/>
      <dgm:t>
        <a:bodyPr/>
        <a:lstStyle/>
        <a:p>
          <a:endParaRPr lang="es-ES"/>
        </a:p>
      </dgm:t>
    </dgm:pt>
    <dgm:pt modelId="{77E74D90-DACF-4CA1-B860-AF59C381230D}" type="pres">
      <dgm:prSet presAssocID="{BAF17E78-45D6-4E00-8643-D8227F7AE223}" presName="root2" presStyleCnt="0"/>
      <dgm:spPr/>
      <dgm:t>
        <a:bodyPr/>
        <a:lstStyle/>
        <a:p>
          <a:endParaRPr lang="es-MX"/>
        </a:p>
      </dgm:t>
    </dgm:pt>
    <dgm:pt modelId="{AB93EAD6-70B6-40EA-886D-1CC9C8A5CCC1}" type="pres">
      <dgm:prSet presAssocID="{BAF17E78-45D6-4E00-8643-D8227F7AE223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AF6858D-A1DB-49EB-861F-C8819E285E4E}" type="pres">
      <dgm:prSet presAssocID="{BAF17E78-45D6-4E00-8643-D8227F7AE223}" presName="level3hierChild" presStyleCnt="0"/>
      <dgm:spPr/>
      <dgm:t>
        <a:bodyPr/>
        <a:lstStyle/>
        <a:p>
          <a:endParaRPr lang="es-MX"/>
        </a:p>
      </dgm:t>
    </dgm:pt>
    <dgm:pt modelId="{9E7893F7-AE77-4CC7-A984-AD6B07E372CB}" type="pres">
      <dgm:prSet presAssocID="{281A75EF-CE29-4157-89DF-8C7968F50970}" presName="conn2-1" presStyleLbl="parChTrans1D4" presStyleIdx="4" presStyleCnt="6"/>
      <dgm:spPr/>
      <dgm:t>
        <a:bodyPr/>
        <a:lstStyle/>
        <a:p>
          <a:endParaRPr lang="es-ES"/>
        </a:p>
      </dgm:t>
    </dgm:pt>
    <dgm:pt modelId="{6EA1AE76-F228-457D-8482-159E9E75D2A3}" type="pres">
      <dgm:prSet presAssocID="{281A75EF-CE29-4157-89DF-8C7968F50970}" presName="connTx" presStyleLbl="parChTrans1D4" presStyleIdx="4" presStyleCnt="6"/>
      <dgm:spPr/>
      <dgm:t>
        <a:bodyPr/>
        <a:lstStyle/>
        <a:p>
          <a:endParaRPr lang="es-ES"/>
        </a:p>
      </dgm:t>
    </dgm:pt>
    <dgm:pt modelId="{7B97616E-119C-48C5-ABD7-D3F7432D75D8}" type="pres">
      <dgm:prSet presAssocID="{66516FD0-97E0-4C8A-BDCF-CB1EC25BA812}" presName="root2" presStyleCnt="0"/>
      <dgm:spPr/>
      <dgm:t>
        <a:bodyPr/>
        <a:lstStyle/>
        <a:p>
          <a:endParaRPr lang="es-MX"/>
        </a:p>
      </dgm:t>
    </dgm:pt>
    <dgm:pt modelId="{0FDFF0C0-5C90-45B8-A8BA-4B125EE1673D}" type="pres">
      <dgm:prSet presAssocID="{66516FD0-97E0-4C8A-BDCF-CB1EC25BA812}" presName="LevelTwoTextNode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F1146B3-C98D-4B14-8B5B-6388E53F21CC}" type="pres">
      <dgm:prSet presAssocID="{66516FD0-97E0-4C8A-BDCF-CB1EC25BA812}" presName="level3hierChild" presStyleCnt="0"/>
      <dgm:spPr/>
      <dgm:t>
        <a:bodyPr/>
        <a:lstStyle/>
        <a:p>
          <a:endParaRPr lang="es-MX"/>
        </a:p>
      </dgm:t>
    </dgm:pt>
    <dgm:pt modelId="{0849E5A3-2516-4877-97E3-2255D7553366}" type="pres">
      <dgm:prSet presAssocID="{2BDA65A1-1BB4-4D5A-8B49-C84FA7242043}" presName="conn2-1" presStyleLbl="parChTrans1D2" presStyleIdx="4" presStyleCnt="5"/>
      <dgm:spPr/>
      <dgm:t>
        <a:bodyPr/>
        <a:lstStyle/>
        <a:p>
          <a:endParaRPr lang="es-MX"/>
        </a:p>
      </dgm:t>
    </dgm:pt>
    <dgm:pt modelId="{4BCF1EE5-22B4-4AB3-9281-73907191E7FB}" type="pres">
      <dgm:prSet presAssocID="{2BDA65A1-1BB4-4D5A-8B49-C84FA7242043}" presName="connTx" presStyleLbl="parChTrans1D2" presStyleIdx="4" presStyleCnt="5"/>
      <dgm:spPr/>
      <dgm:t>
        <a:bodyPr/>
        <a:lstStyle/>
        <a:p>
          <a:endParaRPr lang="es-MX"/>
        </a:p>
      </dgm:t>
    </dgm:pt>
    <dgm:pt modelId="{FF5F87B6-4512-4B24-A14F-195205A9F07C}" type="pres">
      <dgm:prSet presAssocID="{F806268B-E68A-40C5-8705-F1DA12F792CF}" presName="root2" presStyleCnt="0"/>
      <dgm:spPr/>
    </dgm:pt>
    <dgm:pt modelId="{A0188626-0A9D-4062-8D82-3979EE8E1017}" type="pres">
      <dgm:prSet presAssocID="{F806268B-E68A-40C5-8705-F1DA12F792CF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CA4524C-6792-4735-B9D7-A63E5884A6DD}" type="pres">
      <dgm:prSet presAssocID="{F806268B-E68A-40C5-8705-F1DA12F792CF}" presName="level3hierChild" presStyleCnt="0"/>
      <dgm:spPr/>
    </dgm:pt>
    <dgm:pt modelId="{5DB54BB6-50FB-449C-BC89-6C40BB964EB9}" type="pres">
      <dgm:prSet presAssocID="{1A87B45D-C186-487A-BB34-69B12DF46AD8}" presName="conn2-1" presStyleLbl="parChTrans1D3" presStyleIdx="5" presStyleCnt="6"/>
      <dgm:spPr/>
      <dgm:t>
        <a:bodyPr/>
        <a:lstStyle/>
        <a:p>
          <a:endParaRPr lang="es-MX"/>
        </a:p>
      </dgm:t>
    </dgm:pt>
    <dgm:pt modelId="{351CA436-D705-4D69-9F93-3E14D9125EEE}" type="pres">
      <dgm:prSet presAssocID="{1A87B45D-C186-487A-BB34-69B12DF46AD8}" presName="connTx" presStyleLbl="parChTrans1D3" presStyleIdx="5" presStyleCnt="6"/>
      <dgm:spPr/>
      <dgm:t>
        <a:bodyPr/>
        <a:lstStyle/>
        <a:p>
          <a:endParaRPr lang="es-MX"/>
        </a:p>
      </dgm:t>
    </dgm:pt>
    <dgm:pt modelId="{8A6FE843-89BE-4609-BB5A-D912A75129B1}" type="pres">
      <dgm:prSet presAssocID="{6D4D8DD4-04DB-460C-A64E-D577B6DA64AB}" presName="root2" presStyleCnt="0"/>
      <dgm:spPr/>
    </dgm:pt>
    <dgm:pt modelId="{C3596E7D-C4E7-41AC-8A08-5466CFA6BE7A}" type="pres">
      <dgm:prSet presAssocID="{6D4D8DD4-04DB-460C-A64E-D577B6DA64AB}" presName="LevelTwoTextNod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3C15E32-1F26-4A5F-9E7E-FDA69CA3BAEC}" type="pres">
      <dgm:prSet presAssocID="{6D4D8DD4-04DB-460C-A64E-D577B6DA64AB}" presName="level3hierChild" presStyleCnt="0"/>
      <dgm:spPr/>
    </dgm:pt>
    <dgm:pt modelId="{5900A525-33C7-40CF-B6B7-DA3F97EB0C3B}" type="pres">
      <dgm:prSet presAssocID="{A7E5BE3E-7230-46AC-A02B-17546202D2F7}" presName="conn2-1" presStyleLbl="parChTrans1D4" presStyleIdx="5" presStyleCnt="6"/>
      <dgm:spPr/>
      <dgm:t>
        <a:bodyPr/>
        <a:lstStyle/>
        <a:p>
          <a:endParaRPr lang="es-MX"/>
        </a:p>
      </dgm:t>
    </dgm:pt>
    <dgm:pt modelId="{FDCBC3CB-7AD2-4A07-BB84-16238E7F77FF}" type="pres">
      <dgm:prSet presAssocID="{A7E5BE3E-7230-46AC-A02B-17546202D2F7}" presName="connTx" presStyleLbl="parChTrans1D4" presStyleIdx="5" presStyleCnt="6"/>
      <dgm:spPr/>
      <dgm:t>
        <a:bodyPr/>
        <a:lstStyle/>
        <a:p>
          <a:endParaRPr lang="es-MX"/>
        </a:p>
      </dgm:t>
    </dgm:pt>
    <dgm:pt modelId="{C88E666F-E1A3-4F79-812F-83999637CB4D}" type="pres">
      <dgm:prSet presAssocID="{0A2A2C92-8463-4ECE-825E-1C8FB5F01D2F}" presName="root2" presStyleCnt="0"/>
      <dgm:spPr/>
    </dgm:pt>
    <dgm:pt modelId="{C6B69FF4-23EE-421A-A8FB-2055307F71B1}" type="pres">
      <dgm:prSet presAssocID="{0A2A2C92-8463-4ECE-825E-1C8FB5F01D2F}" presName="LevelTwoTextNode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3F24E5A-7C52-4B5B-A080-809ADC3E20C5}" type="pres">
      <dgm:prSet presAssocID="{0A2A2C92-8463-4ECE-825E-1C8FB5F01D2F}" presName="level3hierChild" presStyleCnt="0"/>
      <dgm:spPr/>
    </dgm:pt>
  </dgm:ptLst>
  <dgm:cxnLst>
    <dgm:cxn modelId="{1C655DC5-5DE4-49AB-A118-D44E4ECC0E11}" type="presOf" srcId="{06261C68-7753-4415-925A-81D03345C632}" destId="{F115CE45-A02A-44F6-AC8D-E52B930BE6DA}" srcOrd="0" destOrd="0" presId="urn:microsoft.com/office/officeart/2005/8/layout/hierarchy2"/>
    <dgm:cxn modelId="{FAC9D9DC-D629-4855-A82D-B712AF767D0B}" type="presOf" srcId="{CC89A084-A447-42EB-A61C-90CAA4DC56AE}" destId="{B6E32952-4F24-46B4-9979-15EE631C0698}" srcOrd="0" destOrd="0" presId="urn:microsoft.com/office/officeart/2005/8/layout/hierarchy2"/>
    <dgm:cxn modelId="{CC949290-83A7-4FBA-9198-04867EBCDAB4}" type="presOf" srcId="{2BDA65A1-1BB4-4D5A-8B49-C84FA7242043}" destId="{4BCF1EE5-22B4-4AB3-9281-73907191E7FB}" srcOrd="1" destOrd="0" presId="urn:microsoft.com/office/officeart/2005/8/layout/hierarchy2"/>
    <dgm:cxn modelId="{C0F53F34-7F57-481C-A7E5-7C359C59F0E0}" type="presOf" srcId="{E5E5DEAD-B636-4C1F-AC3D-6279C7E4AB37}" destId="{A06B1E02-9E18-4A1D-8734-84A672D7B5BC}" srcOrd="0" destOrd="0" presId="urn:microsoft.com/office/officeart/2005/8/layout/hierarchy2"/>
    <dgm:cxn modelId="{70E68FC6-13AE-45DB-8F00-FE5616EF8746}" type="presOf" srcId="{591E2C6B-E2D3-422F-A53B-33892DE69247}" destId="{535767BB-0F5B-494D-840B-F3CD57B44E9C}" srcOrd="0" destOrd="0" presId="urn:microsoft.com/office/officeart/2005/8/layout/hierarchy2"/>
    <dgm:cxn modelId="{EF007329-54E3-405D-B87E-106E0346EDEF}" type="presOf" srcId="{99031BCF-FE19-42EA-B407-3F9B21686A69}" destId="{545DB700-5DCF-40FC-B5C8-18917D05EEF9}" srcOrd="0" destOrd="0" presId="urn:microsoft.com/office/officeart/2005/8/layout/hierarchy2"/>
    <dgm:cxn modelId="{E9DD34C1-53DB-4AE3-8BC6-81EA6AF13267}" srcId="{21190FF2-80DD-4694-8812-7490D3F2DB4B}" destId="{CC89A084-A447-42EB-A61C-90CAA4DC56AE}" srcOrd="0" destOrd="0" parTransId="{4E2CA692-2565-4B2D-9F77-BE95C7195908}" sibTransId="{96D05108-B507-459B-A7CD-A416AE8835E2}"/>
    <dgm:cxn modelId="{29059126-1425-451A-AA98-A8331D02CD77}" type="presOf" srcId="{885C0A7E-40A3-4C88-8C70-98B19B5F0654}" destId="{B145446F-E0BF-48F3-B083-8AF92AC8546F}" srcOrd="0" destOrd="0" presId="urn:microsoft.com/office/officeart/2005/8/layout/hierarchy2"/>
    <dgm:cxn modelId="{6FFCA652-6EE6-4814-9C1B-0C1A3356F44A}" type="presOf" srcId="{8DC5BC2A-3BB9-4619-910B-57202384BA46}" destId="{BC69D793-A38E-4434-990D-245BE93E690D}" srcOrd="0" destOrd="0" presId="urn:microsoft.com/office/officeart/2005/8/layout/hierarchy2"/>
    <dgm:cxn modelId="{6BA3DCCE-3B8E-48F8-9C7E-98A93898F8B0}" type="presOf" srcId="{B3CAF382-739D-4B4F-9464-723AD278746A}" destId="{69D655E0-6105-42D0-84E4-BC491862BB52}" srcOrd="1" destOrd="0" presId="urn:microsoft.com/office/officeart/2005/8/layout/hierarchy2"/>
    <dgm:cxn modelId="{34A2BEB0-8146-4F45-A71C-10D086B83C13}" type="presOf" srcId="{1A87B45D-C186-487A-BB34-69B12DF46AD8}" destId="{5DB54BB6-50FB-449C-BC89-6C40BB964EB9}" srcOrd="0" destOrd="0" presId="urn:microsoft.com/office/officeart/2005/8/layout/hierarchy2"/>
    <dgm:cxn modelId="{B0524223-4955-4E8C-B124-B57A85D845D6}" type="presOf" srcId="{1750F921-2638-454B-A1E9-E0EF20F77D9A}" destId="{B76A48A5-AE05-489F-BD59-E67726939C48}" srcOrd="0" destOrd="0" presId="urn:microsoft.com/office/officeart/2005/8/layout/hierarchy2"/>
    <dgm:cxn modelId="{67C23CD7-0187-4EF7-B180-CAAB640CC42C}" type="presOf" srcId="{F5470B96-438E-4FED-ACDE-176B08FEB96D}" destId="{DC898BA2-156C-4896-8ABD-3B2B6360BC95}" srcOrd="0" destOrd="0" presId="urn:microsoft.com/office/officeart/2005/8/layout/hierarchy2"/>
    <dgm:cxn modelId="{53119CFC-32DF-418C-AC73-324AD8B71EE1}" srcId="{C5F3F157-B289-4336-A90D-FFDCB3FDABC2}" destId="{B9616413-74A8-4D85-B558-2D2785D09B4D}" srcOrd="3" destOrd="0" parTransId="{1750F921-2638-454B-A1E9-E0EF20F77D9A}" sibTransId="{917A2E3C-6967-4F81-BF19-42BF66505E2B}"/>
    <dgm:cxn modelId="{205A222F-F04F-4E9F-9B12-3558A184A86A}" type="presOf" srcId="{DFCF8AB8-9943-4D21-823A-5873073F1668}" destId="{309C50CD-17D4-49A9-B989-238F81739AC3}" srcOrd="0" destOrd="0" presId="urn:microsoft.com/office/officeart/2005/8/layout/hierarchy2"/>
    <dgm:cxn modelId="{7DF8282F-09D1-4D97-A31E-AC68C8505EDA}" type="presOf" srcId="{0A2A2C92-8463-4ECE-825E-1C8FB5F01D2F}" destId="{C6B69FF4-23EE-421A-A8FB-2055307F71B1}" srcOrd="0" destOrd="0" presId="urn:microsoft.com/office/officeart/2005/8/layout/hierarchy2"/>
    <dgm:cxn modelId="{92F5685C-BDDD-484E-B0E9-EE507944A553}" type="presOf" srcId="{21E9B422-3F56-4357-92A2-05270F63C35F}" destId="{60C5A7EF-753C-49AD-82EF-A18C12FD7972}" srcOrd="1" destOrd="0" presId="urn:microsoft.com/office/officeart/2005/8/layout/hierarchy2"/>
    <dgm:cxn modelId="{7178C760-5CCD-4725-A2F9-132927A84C83}" srcId="{357BF822-3B08-47A1-A955-3D5435F7786A}" destId="{591E2C6B-E2D3-422F-A53B-33892DE69247}" srcOrd="0" destOrd="0" parTransId="{99031BCF-FE19-42EA-B407-3F9B21686A69}" sibTransId="{62DFEED2-EEB1-47D8-9AA5-3760CAE7FD13}"/>
    <dgm:cxn modelId="{F7BCCB16-3D0C-413F-9F31-C8EB8F9C65F2}" type="presOf" srcId="{6D4D8DD4-04DB-460C-A64E-D577B6DA64AB}" destId="{C3596E7D-C4E7-41AC-8A08-5466CFA6BE7A}" srcOrd="0" destOrd="0" presId="urn:microsoft.com/office/officeart/2005/8/layout/hierarchy2"/>
    <dgm:cxn modelId="{B43B6ACF-63B3-4083-993C-8F56FB0A27EB}" type="presOf" srcId="{357BF822-3B08-47A1-A955-3D5435F7786A}" destId="{BE9ADD83-7AEA-4098-ACAD-122FA79E9199}" srcOrd="0" destOrd="0" presId="urn:microsoft.com/office/officeart/2005/8/layout/hierarchy2"/>
    <dgm:cxn modelId="{BEF27A43-92F8-41F3-93B0-2E928DA85DD0}" srcId="{0EBDEA17-3001-481A-9C5A-94EFD9ED15BB}" destId="{06261C68-7753-4415-925A-81D03345C632}" srcOrd="0" destOrd="0" parTransId="{F5470B96-438E-4FED-ACDE-176B08FEB96D}" sibTransId="{6DA0A247-E3E2-4105-A933-4B7566799FB0}"/>
    <dgm:cxn modelId="{6689495A-E279-4B26-B4BA-5748356BFFA6}" srcId="{C5F3F157-B289-4336-A90D-FFDCB3FDABC2}" destId="{21190FF2-80DD-4694-8812-7490D3F2DB4B}" srcOrd="1" destOrd="0" parTransId="{C07D8A0E-B680-4FDE-94AC-BE36EF36D16C}" sibTransId="{77F6F62A-E45E-45EB-BF21-A475B9F0A7B7}"/>
    <dgm:cxn modelId="{3E2AE96A-4B61-4823-8FD2-8B02191226CC}" srcId="{C5F3F157-B289-4336-A90D-FFDCB3FDABC2}" destId="{8DC5BC2A-3BB9-4619-910B-57202384BA46}" srcOrd="0" destOrd="0" parTransId="{B3CAF382-739D-4B4F-9464-723AD278746A}" sibTransId="{2084FD4B-1D56-44DD-89F9-C5CAD24958A8}"/>
    <dgm:cxn modelId="{A9AC05BB-748C-4877-B837-3D1C453A4C98}" type="presOf" srcId="{885C0A7E-40A3-4C88-8C70-98B19B5F0654}" destId="{90A7D119-D3F1-4889-B33F-A7A66F2A0B25}" srcOrd="1" destOrd="0" presId="urn:microsoft.com/office/officeart/2005/8/layout/hierarchy2"/>
    <dgm:cxn modelId="{91A4D5CD-2227-47EF-A9CA-CE597B84B955}" type="presOf" srcId="{1750F921-2638-454B-A1E9-E0EF20F77D9A}" destId="{BFC0813B-EEBD-4C9C-A932-A3CBF2283386}" srcOrd="1" destOrd="0" presId="urn:microsoft.com/office/officeart/2005/8/layout/hierarchy2"/>
    <dgm:cxn modelId="{823E2DC2-CD3E-48CB-9D22-E17ADED0DE5D}" srcId="{6D4D8DD4-04DB-460C-A64E-D577B6DA64AB}" destId="{0A2A2C92-8463-4ECE-825E-1C8FB5F01D2F}" srcOrd="0" destOrd="0" parTransId="{A7E5BE3E-7230-46AC-A02B-17546202D2F7}" sibTransId="{804BBE97-BE1C-45D5-B3AB-A63D797C0B05}"/>
    <dgm:cxn modelId="{F40AD7D7-C447-4F67-AEE0-BD5E62EA835A}" type="presOf" srcId="{2BDA65A1-1BB4-4D5A-8B49-C84FA7242043}" destId="{0849E5A3-2516-4877-97E3-2255D7553366}" srcOrd="0" destOrd="0" presId="urn:microsoft.com/office/officeart/2005/8/layout/hierarchy2"/>
    <dgm:cxn modelId="{95CD6B01-E350-4939-A43E-18966B3327F5}" srcId="{8DC5BC2A-3BB9-4619-910B-57202384BA46}" destId="{357BF822-3B08-47A1-A955-3D5435F7786A}" srcOrd="0" destOrd="0" parTransId="{885C0A7E-40A3-4C88-8C70-98B19B5F0654}" sibTransId="{749B7585-DD81-4B15-BBC5-3CEFCC38D441}"/>
    <dgm:cxn modelId="{2DA21327-B9DA-4D3E-B4D5-8F1BF9F9DE13}" type="presOf" srcId="{281A75EF-CE29-4157-89DF-8C7968F50970}" destId="{6EA1AE76-F228-457D-8482-159E9E75D2A3}" srcOrd="1" destOrd="0" presId="urn:microsoft.com/office/officeart/2005/8/layout/hierarchy2"/>
    <dgm:cxn modelId="{F81A2864-ECC2-4366-BC8E-C84E1BB87803}" type="presOf" srcId="{737C014D-6487-4FDB-BC57-39BF6143A7DD}" destId="{0E5E3BC3-E5F6-4439-A61D-E8803BEDB37B}" srcOrd="1" destOrd="0" presId="urn:microsoft.com/office/officeart/2005/8/layout/hierarchy2"/>
    <dgm:cxn modelId="{C85FF464-C7FF-4C0E-8E0D-BB42CF6E809E}" type="presOf" srcId="{21E9B422-3F56-4357-92A2-05270F63C35F}" destId="{A68C39A8-6594-4560-B6FC-A141751CDDC7}" srcOrd="0" destOrd="0" presId="urn:microsoft.com/office/officeart/2005/8/layout/hierarchy2"/>
    <dgm:cxn modelId="{B15613EE-649F-458E-BF23-11FA53897674}" type="presOf" srcId="{EEEE89EF-EEE9-41B0-9FA9-1BDC69914510}" destId="{144E1260-EE66-4619-BDF9-28C8A3881B58}" srcOrd="0" destOrd="0" presId="urn:microsoft.com/office/officeart/2005/8/layout/hierarchy2"/>
    <dgm:cxn modelId="{D6B5C6FB-F221-41AD-8CC8-154620427041}" srcId="{90342A71-A948-4108-8C55-1645DA0B9C43}" destId="{C5F3F157-B289-4336-A90D-FFDCB3FDABC2}" srcOrd="0" destOrd="0" parTransId="{9A30443D-5666-4FDD-BA36-15BBED805893}" sibTransId="{2CA1AA0B-6D01-4C92-897F-1613ABA964DB}"/>
    <dgm:cxn modelId="{13ABBB6F-791E-438B-84B1-B79781DC2260}" type="presOf" srcId="{4E2CA692-2565-4B2D-9F77-BE95C7195908}" destId="{ACB4C6BC-816B-466B-8B5E-7D6A4966A3A5}" srcOrd="0" destOrd="0" presId="urn:microsoft.com/office/officeart/2005/8/layout/hierarchy2"/>
    <dgm:cxn modelId="{B832C831-820A-4AB6-BD10-1AF9CAED030E}" srcId="{9F4C2439-9A08-4856-AAC5-344982B95083}" destId="{3C605FA7-7F4E-4DB8-9ED8-119B46B53B4E}" srcOrd="0" destOrd="0" parTransId="{EC1CA1FC-9D89-49EE-B709-414C07A98786}" sibTransId="{104A3ADB-82D7-4AEA-A6AF-5BC72B748FBA}"/>
    <dgm:cxn modelId="{D0F1AE33-1905-40A2-B539-D05C643D31D5}" srcId="{3C605FA7-7F4E-4DB8-9ED8-119B46B53B4E}" destId="{6C4DDDF9-0E5B-404D-8B93-80AEF7561312}" srcOrd="0" destOrd="0" parTransId="{C08ACF88-109E-4B02-90D9-B7DA96938889}" sibTransId="{CCC681DF-C8D1-4ADC-89ED-8A81519FC5F8}"/>
    <dgm:cxn modelId="{B3BC2FA6-92F9-40EB-B818-D5DED83736BA}" type="presOf" srcId="{9F4C2439-9A08-4856-AAC5-344982B95083}" destId="{73304D3B-4B0B-41BD-AB3D-49FF2CBC7353}" srcOrd="0" destOrd="0" presId="urn:microsoft.com/office/officeart/2005/8/layout/hierarchy2"/>
    <dgm:cxn modelId="{9D358A46-003F-4E53-8FB4-7D65E0177A27}" type="presOf" srcId="{B3CAF382-739D-4B4F-9464-723AD278746A}" destId="{58A8FDF0-E48B-42D0-9839-4E87F5BEF89F}" srcOrd="0" destOrd="0" presId="urn:microsoft.com/office/officeart/2005/8/layout/hierarchy2"/>
    <dgm:cxn modelId="{04962878-2472-4C59-8D78-5F32DC58232F}" type="presOf" srcId="{EC1CA1FC-9D89-49EE-B709-414C07A98786}" destId="{260AB05B-26E7-4EBD-A628-25ABBE96CA30}" srcOrd="1" destOrd="0" presId="urn:microsoft.com/office/officeart/2005/8/layout/hierarchy2"/>
    <dgm:cxn modelId="{C29F00BE-97AA-4B94-9F4C-5CF490FA29E5}" type="presOf" srcId="{281A75EF-CE29-4157-89DF-8C7968F50970}" destId="{9E7893F7-AE77-4CC7-A984-AD6B07E372CB}" srcOrd="0" destOrd="0" presId="urn:microsoft.com/office/officeart/2005/8/layout/hierarchy2"/>
    <dgm:cxn modelId="{08A0C4C8-BFEB-4F2A-89C2-DA54364ECB82}" type="presOf" srcId="{1A87B45D-C186-487A-BB34-69B12DF46AD8}" destId="{351CA436-D705-4D69-9F93-3E14D9125EEE}" srcOrd="1" destOrd="0" presId="urn:microsoft.com/office/officeart/2005/8/layout/hierarchy2"/>
    <dgm:cxn modelId="{DB5B9897-7673-4C76-B23A-DAD7CCC6BC81}" type="presOf" srcId="{BAF17E78-45D6-4E00-8643-D8227F7AE223}" destId="{AB93EAD6-70B6-40EA-886D-1CC9C8A5CCC1}" srcOrd="0" destOrd="0" presId="urn:microsoft.com/office/officeart/2005/8/layout/hierarchy2"/>
    <dgm:cxn modelId="{66C9DB67-C9E5-44C8-BC36-EA5EA3814E64}" type="presOf" srcId="{4E2CA692-2565-4B2D-9F77-BE95C7195908}" destId="{49A1F5A3-3AF7-46DC-8849-7923D2EFB107}" srcOrd="1" destOrd="0" presId="urn:microsoft.com/office/officeart/2005/8/layout/hierarchy2"/>
    <dgm:cxn modelId="{1D05EECB-C1D4-434F-828A-4A0D490DC295}" type="presOf" srcId="{C5F3F157-B289-4336-A90D-FFDCB3FDABC2}" destId="{4426F7C4-BC7D-46DA-9E42-3C70F8AE66AE}" srcOrd="0" destOrd="0" presId="urn:microsoft.com/office/officeart/2005/8/layout/hierarchy2"/>
    <dgm:cxn modelId="{A82D7319-A552-4A06-8596-9EABEB20707C}" type="presOf" srcId="{99031BCF-FE19-42EA-B407-3F9B21686A69}" destId="{4417A4C4-7670-4441-9E31-339338068D09}" srcOrd="1" destOrd="0" presId="urn:microsoft.com/office/officeart/2005/8/layout/hierarchy2"/>
    <dgm:cxn modelId="{F4A3F89E-3976-4BB8-81E1-5664330FB2EB}" type="presOf" srcId="{90342A71-A948-4108-8C55-1645DA0B9C43}" destId="{CE03D629-2A8C-487D-80C4-2ADBD07D852C}" srcOrd="0" destOrd="0" presId="urn:microsoft.com/office/officeart/2005/8/layout/hierarchy2"/>
    <dgm:cxn modelId="{1F1103BD-8123-4750-9A34-2A42DE92A005}" type="presOf" srcId="{C07D8A0E-B680-4FDE-94AC-BE36EF36D16C}" destId="{6D10E56B-43DD-4F3D-B922-152AA69D1168}" srcOrd="0" destOrd="0" presId="urn:microsoft.com/office/officeart/2005/8/layout/hierarchy2"/>
    <dgm:cxn modelId="{53B0E374-28F4-47A8-A8B2-2D329270FE02}" type="presOf" srcId="{737C014D-6487-4FDB-BC57-39BF6143A7DD}" destId="{B9A5ED38-1B39-4D8A-B6CB-1F2AA23432BC}" srcOrd="0" destOrd="0" presId="urn:microsoft.com/office/officeart/2005/8/layout/hierarchy2"/>
    <dgm:cxn modelId="{924A99BE-46F3-47A0-A575-DFC007CE5A35}" type="presOf" srcId="{EEEE89EF-EEE9-41B0-9FA9-1BDC69914510}" destId="{B1A63E7B-1ACF-4F52-80F8-26F3AAC40576}" srcOrd="1" destOrd="0" presId="urn:microsoft.com/office/officeart/2005/8/layout/hierarchy2"/>
    <dgm:cxn modelId="{FD02D4CF-371E-4171-A0C1-ED3837308516}" type="presOf" srcId="{21190FF2-80DD-4694-8812-7490D3F2DB4B}" destId="{A8E6C85C-06C9-41F4-B7F5-2D503D24F221}" srcOrd="0" destOrd="0" presId="urn:microsoft.com/office/officeart/2005/8/layout/hierarchy2"/>
    <dgm:cxn modelId="{934DB47C-88D6-4E7A-A0E5-C232432E9BB1}" type="presOf" srcId="{B9616413-74A8-4D85-B558-2D2785D09B4D}" destId="{2DF37D98-ABDA-4E58-A558-39E8D0EB9CDB}" srcOrd="0" destOrd="0" presId="urn:microsoft.com/office/officeart/2005/8/layout/hierarchy2"/>
    <dgm:cxn modelId="{11B95FDA-93A4-490E-8374-01E50A04CBDD}" type="presOf" srcId="{66516FD0-97E0-4C8A-BDCF-CB1EC25BA812}" destId="{0FDFF0C0-5C90-45B8-A8BA-4B125EE1673D}" srcOrd="0" destOrd="0" presId="urn:microsoft.com/office/officeart/2005/8/layout/hierarchy2"/>
    <dgm:cxn modelId="{4C979210-D85B-41BD-A1EC-162BDD5FD5A2}" type="presOf" srcId="{F806268B-E68A-40C5-8705-F1DA12F792CF}" destId="{A0188626-0A9D-4062-8D82-3979EE8E1017}" srcOrd="0" destOrd="0" presId="urn:microsoft.com/office/officeart/2005/8/layout/hierarchy2"/>
    <dgm:cxn modelId="{35917112-EAAB-40B9-AFC9-AC10DD409234}" type="presOf" srcId="{6C4DDDF9-0E5B-404D-8B93-80AEF7561312}" destId="{C633DC1B-4B2E-4910-A673-B7DE0C14E454}" srcOrd="0" destOrd="0" presId="urn:microsoft.com/office/officeart/2005/8/layout/hierarchy2"/>
    <dgm:cxn modelId="{E941CFA1-B82C-45BF-98EE-B1CBDD707EC0}" type="presOf" srcId="{A7E5BE3E-7230-46AC-A02B-17546202D2F7}" destId="{5900A525-33C7-40CF-B6B7-DA3F97EB0C3B}" srcOrd="0" destOrd="0" presId="urn:microsoft.com/office/officeart/2005/8/layout/hierarchy2"/>
    <dgm:cxn modelId="{D44831DB-5B6A-413B-98B8-550F198395F8}" srcId="{C5F3F157-B289-4336-A90D-FFDCB3FDABC2}" destId="{F806268B-E68A-40C5-8705-F1DA12F792CF}" srcOrd="4" destOrd="0" parTransId="{2BDA65A1-1BB4-4D5A-8B49-C84FA7242043}" sibTransId="{21F94E39-3079-427B-AC08-0DEFA1236017}"/>
    <dgm:cxn modelId="{8F605BCF-AB5D-4F32-87FE-8044D7502135}" type="presOf" srcId="{3C605FA7-7F4E-4DB8-9ED8-119B46B53B4E}" destId="{7D285438-2F96-4DFF-B50C-AACAB165806C}" srcOrd="0" destOrd="0" presId="urn:microsoft.com/office/officeart/2005/8/layout/hierarchy2"/>
    <dgm:cxn modelId="{E32DF6BF-E20C-4A9F-B0BD-E66B8224C7BB}" srcId="{8DC5BC2A-3BB9-4619-910B-57202384BA46}" destId="{0EBDEA17-3001-481A-9C5A-94EFD9ED15BB}" srcOrd="1" destOrd="0" parTransId="{E5E5DEAD-B636-4C1F-AC3D-6279C7E4AB37}" sibTransId="{CFE3310D-FEF1-409D-B75C-99F82B054851}"/>
    <dgm:cxn modelId="{6A3C41AA-9E0A-4324-A8A5-5995DEB24D8E}" type="presOf" srcId="{C08ACF88-109E-4B02-90D9-B7DA96938889}" destId="{1F956842-EA57-41DA-8280-F9E1C035F763}" srcOrd="1" destOrd="0" presId="urn:microsoft.com/office/officeart/2005/8/layout/hierarchy2"/>
    <dgm:cxn modelId="{E408B88C-B377-42E7-8BD8-A66571F1BA80}" srcId="{BAF17E78-45D6-4E00-8643-D8227F7AE223}" destId="{66516FD0-97E0-4C8A-BDCF-CB1EC25BA812}" srcOrd="0" destOrd="0" parTransId="{281A75EF-CE29-4157-89DF-8C7968F50970}" sibTransId="{EB096192-3425-4F48-8C42-16498A83432F}"/>
    <dgm:cxn modelId="{AC9551DB-D711-4609-817A-D292C0A4BAA1}" srcId="{F806268B-E68A-40C5-8705-F1DA12F792CF}" destId="{6D4D8DD4-04DB-460C-A64E-D577B6DA64AB}" srcOrd="0" destOrd="0" parTransId="{1A87B45D-C186-487A-BB34-69B12DF46AD8}" sibTransId="{890C5827-1692-4D5A-8430-0BB252889BEE}"/>
    <dgm:cxn modelId="{49ACF25F-B618-4187-BD19-578AEBE1D04F}" srcId="{CC89A084-A447-42EB-A61C-90CAA4DC56AE}" destId="{DFCF8AB8-9943-4D21-823A-5873073F1668}" srcOrd="0" destOrd="0" parTransId="{737C014D-6487-4FDB-BC57-39BF6143A7DD}" sibTransId="{FADE0EC5-1CBF-467B-8FB8-299F949D665A}"/>
    <dgm:cxn modelId="{44888F7E-8300-4289-95EA-BB1CBF6B0BBC}" type="presOf" srcId="{E5E5DEAD-B636-4C1F-AC3D-6279C7E4AB37}" destId="{3CAD1801-36A4-4760-B2D7-82F987F50CA4}" srcOrd="1" destOrd="0" presId="urn:microsoft.com/office/officeart/2005/8/layout/hierarchy2"/>
    <dgm:cxn modelId="{C3D2BB8A-C83A-45DF-9819-D343CFEB3381}" type="presOf" srcId="{0EBDEA17-3001-481A-9C5A-94EFD9ED15BB}" destId="{795D2CE0-0EBA-47C1-A126-6F0D8159187E}" srcOrd="0" destOrd="0" presId="urn:microsoft.com/office/officeart/2005/8/layout/hierarchy2"/>
    <dgm:cxn modelId="{CDC5BDFF-7F13-4899-9996-235DDFE22407}" type="presOf" srcId="{C08ACF88-109E-4B02-90D9-B7DA96938889}" destId="{043483F4-9DA8-4B72-B733-72CFE3FE4F6C}" srcOrd="0" destOrd="0" presId="urn:microsoft.com/office/officeart/2005/8/layout/hierarchy2"/>
    <dgm:cxn modelId="{A182B4A6-D571-44ED-B0E5-D07D99CF3EED}" type="presOf" srcId="{EC1CA1FC-9D89-49EE-B709-414C07A98786}" destId="{17CB880E-A825-4364-B534-747D0C401711}" srcOrd="0" destOrd="0" presId="urn:microsoft.com/office/officeart/2005/8/layout/hierarchy2"/>
    <dgm:cxn modelId="{B737A65A-6E3C-4CE9-A613-B2B98B0EC657}" type="presOf" srcId="{F5470B96-438E-4FED-ACDE-176B08FEB96D}" destId="{42314FC5-D062-4BC0-9C21-6C3861876501}" srcOrd="1" destOrd="0" presId="urn:microsoft.com/office/officeart/2005/8/layout/hierarchy2"/>
    <dgm:cxn modelId="{99F53E9A-0212-468C-AE85-B5EE0F292620}" type="presOf" srcId="{C07D8A0E-B680-4FDE-94AC-BE36EF36D16C}" destId="{FF714B48-BFAF-4490-8A54-434041ED4720}" srcOrd="1" destOrd="0" presId="urn:microsoft.com/office/officeart/2005/8/layout/hierarchy2"/>
    <dgm:cxn modelId="{8D7DBB7B-3D20-4D62-8718-B8DF56A3BAAD}" type="presOf" srcId="{A7E5BE3E-7230-46AC-A02B-17546202D2F7}" destId="{FDCBC3CB-7AD2-4A07-BB84-16238E7F77FF}" srcOrd="1" destOrd="0" presId="urn:microsoft.com/office/officeart/2005/8/layout/hierarchy2"/>
    <dgm:cxn modelId="{334900BF-2392-4956-A5C4-6830C1E1AB1C}" srcId="{B9616413-74A8-4D85-B558-2D2785D09B4D}" destId="{BAF17E78-45D6-4E00-8643-D8227F7AE223}" srcOrd="0" destOrd="0" parTransId="{21E9B422-3F56-4357-92A2-05270F63C35F}" sibTransId="{FFF9C35F-7268-4D28-8C9D-462C750CE327}"/>
    <dgm:cxn modelId="{95E9AF17-22C0-49BF-A565-182F4EB7FD05}" srcId="{C5F3F157-B289-4336-A90D-FFDCB3FDABC2}" destId="{9F4C2439-9A08-4856-AAC5-344982B95083}" srcOrd="2" destOrd="0" parTransId="{EEEE89EF-EEE9-41B0-9FA9-1BDC69914510}" sibTransId="{595010C5-0A64-44D8-BF73-1736B936C7C8}"/>
    <dgm:cxn modelId="{51715143-A633-45DB-8DA7-C78B40E0D6CA}" type="presParOf" srcId="{CE03D629-2A8C-487D-80C4-2ADBD07D852C}" destId="{5D205633-E598-4F34-B9E7-2CEADCE27A16}" srcOrd="0" destOrd="0" presId="urn:microsoft.com/office/officeart/2005/8/layout/hierarchy2"/>
    <dgm:cxn modelId="{CB6BAAF4-F82C-4CD2-BB42-716C8B697DF9}" type="presParOf" srcId="{5D205633-E598-4F34-B9E7-2CEADCE27A16}" destId="{4426F7C4-BC7D-46DA-9E42-3C70F8AE66AE}" srcOrd="0" destOrd="0" presId="urn:microsoft.com/office/officeart/2005/8/layout/hierarchy2"/>
    <dgm:cxn modelId="{5CAACCBD-D71C-4038-81F7-18C30C41F50D}" type="presParOf" srcId="{5D205633-E598-4F34-B9E7-2CEADCE27A16}" destId="{A45A48DB-BDD2-4CF2-9BA2-3F5A200F88D3}" srcOrd="1" destOrd="0" presId="urn:microsoft.com/office/officeart/2005/8/layout/hierarchy2"/>
    <dgm:cxn modelId="{4DB26599-3917-4F02-8CEB-A7A53045D726}" type="presParOf" srcId="{A45A48DB-BDD2-4CF2-9BA2-3F5A200F88D3}" destId="{58A8FDF0-E48B-42D0-9839-4E87F5BEF89F}" srcOrd="0" destOrd="0" presId="urn:microsoft.com/office/officeart/2005/8/layout/hierarchy2"/>
    <dgm:cxn modelId="{3ED431ED-43DA-462E-AEAE-BB4AAEC6175A}" type="presParOf" srcId="{58A8FDF0-E48B-42D0-9839-4E87F5BEF89F}" destId="{69D655E0-6105-42D0-84E4-BC491862BB52}" srcOrd="0" destOrd="0" presId="urn:microsoft.com/office/officeart/2005/8/layout/hierarchy2"/>
    <dgm:cxn modelId="{2EADD0D6-7899-4903-90CD-FE0D52788103}" type="presParOf" srcId="{A45A48DB-BDD2-4CF2-9BA2-3F5A200F88D3}" destId="{DB336051-8B82-4133-8E09-42B4BD91EAC9}" srcOrd="1" destOrd="0" presId="urn:microsoft.com/office/officeart/2005/8/layout/hierarchy2"/>
    <dgm:cxn modelId="{297B9A0B-D0D7-4A11-A46B-C95F6FA9F139}" type="presParOf" srcId="{DB336051-8B82-4133-8E09-42B4BD91EAC9}" destId="{BC69D793-A38E-4434-990D-245BE93E690D}" srcOrd="0" destOrd="0" presId="urn:microsoft.com/office/officeart/2005/8/layout/hierarchy2"/>
    <dgm:cxn modelId="{3A989EC8-DC8A-4E22-825C-B236079E2D77}" type="presParOf" srcId="{DB336051-8B82-4133-8E09-42B4BD91EAC9}" destId="{FF6B3C0C-382E-46B7-B9BF-B4C20D11DAE0}" srcOrd="1" destOrd="0" presId="urn:microsoft.com/office/officeart/2005/8/layout/hierarchy2"/>
    <dgm:cxn modelId="{B744AAC9-A397-44D6-B340-A0F8011D3A20}" type="presParOf" srcId="{FF6B3C0C-382E-46B7-B9BF-B4C20D11DAE0}" destId="{B145446F-E0BF-48F3-B083-8AF92AC8546F}" srcOrd="0" destOrd="0" presId="urn:microsoft.com/office/officeart/2005/8/layout/hierarchy2"/>
    <dgm:cxn modelId="{85395365-DDAE-430F-931F-7689AECF9646}" type="presParOf" srcId="{B145446F-E0BF-48F3-B083-8AF92AC8546F}" destId="{90A7D119-D3F1-4889-B33F-A7A66F2A0B25}" srcOrd="0" destOrd="0" presId="urn:microsoft.com/office/officeart/2005/8/layout/hierarchy2"/>
    <dgm:cxn modelId="{5ABD4152-06F4-4F12-95A2-1A594C769048}" type="presParOf" srcId="{FF6B3C0C-382E-46B7-B9BF-B4C20D11DAE0}" destId="{80E206FB-1EAF-480C-949B-61B71D8B639C}" srcOrd="1" destOrd="0" presId="urn:microsoft.com/office/officeart/2005/8/layout/hierarchy2"/>
    <dgm:cxn modelId="{4C7B7F92-E7D7-4ECE-8D72-1242220BBED2}" type="presParOf" srcId="{80E206FB-1EAF-480C-949B-61B71D8B639C}" destId="{BE9ADD83-7AEA-4098-ACAD-122FA79E9199}" srcOrd="0" destOrd="0" presId="urn:microsoft.com/office/officeart/2005/8/layout/hierarchy2"/>
    <dgm:cxn modelId="{214BD340-4F55-4CE2-BF3A-85833578A086}" type="presParOf" srcId="{80E206FB-1EAF-480C-949B-61B71D8B639C}" destId="{F3B5D567-5EE5-447E-AA17-2F6480A40EF3}" srcOrd="1" destOrd="0" presId="urn:microsoft.com/office/officeart/2005/8/layout/hierarchy2"/>
    <dgm:cxn modelId="{C7E48B68-DC9C-487D-ABAC-7711BAE08E37}" type="presParOf" srcId="{F3B5D567-5EE5-447E-AA17-2F6480A40EF3}" destId="{545DB700-5DCF-40FC-B5C8-18917D05EEF9}" srcOrd="0" destOrd="0" presId="urn:microsoft.com/office/officeart/2005/8/layout/hierarchy2"/>
    <dgm:cxn modelId="{A4558E00-89C1-4882-B839-D292CD9D8D7B}" type="presParOf" srcId="{545DB700-5DCF-40FC-B5C8-18917D05EEF9}" destId="{4417A4C4-7670-4441-9E31-339338068D09}" srcOrd="0" destOrd="0" presId="urn:microsoft.com/office/officeart/2005/8/layout/hierarchy2"/>
    <dgm:cxn modelId="{CAB40484-DECD-42A9-AE55-928FB2620C22}" type="presParOf" srcId="{F3B5D567-5EE5-447E-AA17-2F6480A40EF3}" destId="{6979903E-6260-4642-B4C3-789A353EA4DA}" srcOrd="1" destOrd="0" presId="urn:microsoft.com/office/officeart/2005/8/layout/hierarchy2"/>
    <dgm:cxn modelId="{D124995F-F82B-49D7-8DC5-A90B67B0508B}" type="presParOf" srcId="{6979903E-6260-4642-B4C3-789A353EA4DA}" destId="{535767BB-0F5B-494D-840B-F3CD57B44E9C}" srcOrd="0" destOrd="0" presId="urn:microsoft.com/office/officeart/2005/8/layout/hierarchy2"/>
    <dgm:cxn modelId="{2B8D315F-EA16-41E3-A7A3-73FA626B9FD5}" type="presParOf" srcId="{6979903E-6260-4642-B4C3-789A353EA4DA}" destId="{E4635E47-EADF-40E0-B78A-986BA1993D46}" srcOrd="1" destOrd="0" presId="urn:microsoft.com/office/officeart/2005/8/layout/hierarchy2"/>
    <dgm:cxn modelId="{21EBEFAF-7805-404A-9B8E-B21AC61CD599}" type="presParOf" srcId="{FF6B3C0C-382E-46B7-B9BF-B4C20D11DAE0}" destId="{A06B1E02-9E18-4A1D-8734-84A672D7B5BC}" srcOrd="2" destOrd="0" presId="urn:microsoft.com/office/officeart/2005/8/layout/hierarchy2"/>
    <dgm:cxn modelId="{E6F33A54-00CD-4EFF-8983-9F2C82A34F83}" type="presParOf" srcId="{A06B1E02-9E18-4A1D-8734-84A672D7B5BC}" destId="{3CAD1801-36A4-4760-B2D7-82F987F50CA4}" srcOrd="0" destOrd="0" presId="urn:microsoft.com/office/officeart/2005/8/layout/hierarchy2"/>
    <dgm:cxn modelId="{E61FDBD0-EF57-4EAD-AC0D-CDBE00DEE96D}" type="presParOf" srcId="{FF6B3C0C-382E-46B7-B9BF-B4C20D11DAE0}" destId="{FA99A6E4-3CB3-47BE-9A89-C38F0B8D2691}" srcOrd="3" destOrd="0" presId="urn:microsoft.com/office/officeart/2005/8/layout/hierarchy2"/>
    <dgm:cxn modelId="{D1C80743-29A8-4772-B4C5-8A148347C2D5}" type="presParOf" srcId="{FA99A6E4-3CB3-47BE-9A89-C38F0B8D2691}" destId="{795D2CE0-0EBA-47C1-A126-6F0D8159187E}" srcOrd="0" destOrd="0" presId="urn:microsoft.com/office/officeart/2005/8/layout/hierarchy2"/>
    <dgm:cxn modelId="{75F5B24D-3D7B-420C-B457-40A0A7BB98FD}" type="presParOf" srcId="{FA99A6E4-3CB3-47BE-9A89-C38F0B8D2691}" destId="{5B53F333-4BAB-4340-8C0E-D5462EB8B2DA}" srcOrd="1" destOrd="0" presId="urn:microsoft.com/office/officeart/2005/8/layout/hierarchy2"/>
    <dgm:cxn modelId="{465DEF58-792B-4BFC-B2E0-93D86BA3DF3C}" type="presParOf" srcId="{5B53F333-4BAB-4340-8C0E-D5462EB8B2DA}" destId="{DC898BA2-156C-4896-8ABD-3B2B6360BC95}" srcOrd="0" destOrd="0" presId="urn:microsoft.com/office/officeart/2005/8/layout/hierarchy2"/>
    <dgm:cxn modelId="{02D3CF36-1FB6-485A-8D78-E46ACD387D13}" type="presParOf" srcId="{DC898BA2-156C-4896-8ABD-3B2B6360BC95}" destId="{42314FC5-D062-4BC0-9C21-6C3861876501}" srcOrd="0" destOrd="0" presId="urn:microsoft.com/office/officeart/2005/8/layout/hierarchy2"/>
    <dgm:cxn modelId="{E15D6926-157E-4C11-8999-7F7D100CDF49}" type="presParOf" srcId="{5B53F333-4BAB-4340-8C0E-D5462EB8B2DA}" destId="{12545672-E0DA-40A6-9EF7-0B873780D241}" srcOrd="1" destOrd="0" presId="urn:microsoft.com/office/officeart/2005/8/layout/hierarchy2"/>
    <dgm:cxn modelId="{B44F2C01-D3CA-47DE-BF49-FB1F6A778778}" type="presParOf" srcId="{12545672-E0DA-40A6-9EF7-0B873780D241}" destId="{F115CE45-A02A-44F6-AC8D-E52B930BE6DA}" srcOrd="0" destOrd="0" presId="urn:microsoft.com/office/officeart/2005/8/layout/hierarchy2"/>
    <dgm:cxn modelId="{68F37A26-BB14-4262-BC74-C85275A2DF64}" type="presParOf" srcId="{12545672-E0DA-40A6-9EF7-0B873780D241}" destId="{CDF5F9D8-8564-4D6F-A8A0-DAB962D9DF2A}" srcOrd="1" destOrd="0" presId="urn:microsoft.com/office/officeart/2005/8/layout/hierarchy2"/>
    <dgm:cxn modelId="{632D7773-D774-42A5-B082-CA428D60E2FF}" type="presParOf" srcId="{A45A48DB-BDD2-4CF2-9BA2-3F5A200F88D3}" destId="{6D10E56B-43DD-4F3D-B922-152AA69D1168}" srcOrd="2" destOrd="0" presId="urn:microsoft.com/office/officeart/2005/8/layout/hierarchy2"/>
    <dgm:cxn modelId="{C3E6943D-5676-44FC-87BB-C296D95EB0A2}" type="presParOf" srcId="{6D10E56B-43DD-4F3D-B922-152AA69D1168}" destId="{FF714B48-BFAF-4490-8A54-434041ED4720}" srcOrd="0" destOrd="0" presId="urn:microsoft.com/office/officeart/2005/8/layout/hierarchy2"/>
    <dgm:cxn modelId="{D1E541FE-44E0-4BEA-935D-F274961A9320}" type="presParOf" srcId="{A45A48DB-BDD2-4CF2-9BA2-3F5A200F88D3}" destId="{ACBEEC09-0905-4F44-B1CB-24A4623104DF}" srcOrd="3" destOrd="0" presId="urn:microsoft.com/office/officeart/2005/8/layout/hierarchy2"/>
    <dgm:cxn modelId="{B0AA10EA-4DFB-41F7-8004-826577758AF7}" type="presParOf" srcId="{ACBEEC09-0905-4F44-B1CB-24A4623104DF}" destId="{A8E6C85C-06C9-41F4-B7F5-2D503D24F221}" srcOrd="0" destOrd="0" presId="urn:microsoft.com/office/officeart/2005/8/layout/hierarchy2"/>
    <dgm:cxn modelId="{D2F9E700-3526-4E88-A163-701F9083969E}" type="presParOf" srcId="{ACBEEC09-0905-4F44-B1CB-24A4623104DF}" destId="{7FDC92A8-77A3-4E37-AE5C-19F8D4B72CAC}" srcOrd="1" destOrd="0" presId="urn:microsoft.com/office/officeart/2005/8/layout/hierarchy2"/>
    <dgm:cxn modelId="{49A2D997-41BA-40F7-873B-E40111738EFC}" type="presParOf" srcId="{7FDC92A8-77A3-4E37-AE5C-19F8D4B72CAC}" destId="{ACB4C6BC-816B-466B-8B5E-7D6A4966A3A5}" srcOrd="0" destOrd="0" presId="urn:microsoft.com/office/officeart/2005/8/layout/hierarchy2"/>
    <dgm:cxn modelId="{5C82A98B-89F6-44A4-ADE0-E02F8163CCC4}" type="presParOf" srcId="{ACB4C6BC-816B-466B-8B5E-7D6A4966A3A5}" destId="{49A1F5A3-3AF7-46DC-8849-7923D2EFB107}" srcOrd="0" destOrd="0" presId="urn:microsoft.com/office/officeart/2005/8/layout/hierarchy2"/>
    <dgm:cxn modelId="{1463ACB7-4EC2-4D13-8E42-1DBCA155C002}" type="presParOf" srcId="{7FDC92A8-77A3-4E37-AE5C-19F8D4B72CAC}" destId="{F1030C5A-9814-45AF-B4A4-43B57200A545}" srcOrd="1" destOrd="0" presId="urn:microsoft.com/office/officeart/2005/8/layout/hierarchy2"/>
    <dgm:cxn modelId="{F53C152B-8EAA-45D1-8698-D01BFF108BDE}" type="presParOf" srcId="{F1030C5A-9814-45AF-B4A4-43B57200A545}" destId="{B6E32952-4F24-46B4-9979-15EE631C0698}" srcOrd="0" destOrd="0" presId="urn:microsoft.com/office/officeart/2005/8/layout/hierarchy2"/>
    <dgm:cxn modelId="{5194FC62-CB25-47EA-8268-B306C147EAAC}" type="presParOf" srcId="{F1030C5A-9814-45AF-B4A4-43B57200A545}" destId="{499BC702-22A3-43DB-AABE-DD701844BD43}" srcOrd="1" destOrd="0" presId="urn:microsoft.com/office/officeart/2005/8/layout/hierarchy2"/>
    <dgm:cxn modelId="{098A3CD7-629D-4DDB-9D38-28E164CD3400}" type="presParOf" srcId="{499BC702-22A3-43DB-AABE-DD701844BD43}" destId="{B9A5ED38-1B39-4D8A-B6CB-1F2AA23432BC}" srcOrd="0" destOrd="0" presId="urn:microsoft.com/office/officeart/2005/8/layout/hierarchy2"/>
    <dgm:cxn modelId="{1EA0B0DF-0E97-4EE3-9C46-D25C5E5266E9}" type="presParOf" srcId="{B9A5ED38-1B39-4D8A-B6CB-1F2AA23432BC}" destId="{0E5E3BC3-E5F6-4439-A61D-E8803BEDB37B}" srcOrd="0" destOrd="0" presId="urn:microsoft.com/office/officeart/2005/8/layout/hierarchy2"/>
    <dgm:cxn modelId="{C6862FD9-AF88-492D-83A6-1F5C18C055AC}" type="presParOf" srcId="{499BC702-22A3-43DB-AABE-DD701844BD43}" destId="{8E74EC96-4604-4723-AD1E-0DD1ECA8A20B}" srcOrd="1" destOrd="0" presId="urn:microsoft.com/office/officeart/2005/8/layout/hierarchy2"/>
    <dgm:cxn modelId="{76919245-077A-40A5-B8FD-A907607E9BA4}" type="presParOf" srcId="{8E74EC96-4604-4723-AD1E-0DD1ECA8A20B}" destId="{309C50CD-17D4-49A9-B989-238F81739AC3}" srcOrd="0" destOrd="0" presId="urn:microsoft.com/office/officeart/2005/8/layout/hierarchy2"/>
    <dgm:cxn modelId="{669DC7E7-C9EC-4749-B496-987224F2686E}" type="presParOf" srcId="{8E74EC96-4604-4723-AD1E-0DD1ECA8A20B}" destId="{C6D2D0B9-724C-44E4-8BEC-B3119F474855}" srcOrd="1" destOrd="0" presId="urn:microsoft.com/office/officeart/2005/8/layout/hierarchy2"/>
    <dgm:cxn modelId="{17329DE5-4458-4FF1-AE51-18BD0CA50666}" type="presParOf" srcId="{A45A48DB-BDD2-4CF2-9BA2-3F5A200F88D3}" destId="{144E1260-EE66-4619-BDF9-28C8A3881B58}" srcOrd="4" destOrd="0" presId="urn:microsoft.com/office/officeart/2005/8/layout/hierarchy2"/>
    <dgm:cxn modelId="{0F50CBAE-C6C4-425A-B19B-8B2BECF133F5}" type="presParOf" srcId="{144E1260-EE66-4619-BDF9-28C8A3881B58}" destId="{B1A63E7B-1ACF-4F52-80F8-26F3AAC40576}" srcOrd="0" destOrd="0" presId="urn:microsoft.com/office/officeart/2005/8/layout/hierarchy2"/>
    <dgm:cxn modelId="{809ED700-C329-44A6-A186-76C31AEA0043}" type="presParOf" srcId="{A45A48DB-BDD2-4CF2-9BA2-3F5A200F88D3}" destId="{1B916525-8C23-4C07-9983-1D9AAB086CF2}" srcOrd="5" destOrd="0" presId="urn:microsoft.com/office/officeart/2005/8/layout/hierarchy2"/>
    <dgm:cxn modelId="{B9F5528B-4F57-43DF-83FA-A0899CAF419F}" type="presParOf" srcId="{1B916525-8C23-4C07-9983-1D9AAB086CF2}" destId="{73304D3B-4B0B-41BD-AB3D-49FF2CBC7353}" srcOrd="0" destOrd="0" presId="urn:microsoft.com/office/officeart/2005/8/layout/hierarchy2"/>
    <dgm:cxn modelId="{97366575-232C-4552-ABBA-211BFD500DEE}" type="presParOf" srcId="{1B916525-8C23-4C07-9983-1D9AAB086CF2}" destId="{CFD4F9B2-2CF8-41E9-8E37-9450C779097E}" srcOrd="1" destOrd="0" presId="urn:microsoft.com/office/officeart/2005/8/layout/hierarchy2"/>
    <dgm:cxn modelId="{48C6204C-2194-4671-A4CF-6468E5FA8413}" type="presParOf" srcId="{CFD4F9B2-2CF8-41E9-8E37-9450C779097E}" destId="{17CB880E-A825-4364-B534-747D0C401711}" srcOrd="0" destOrd="0" presId="urn:microsoft.com/office/officeart/2005/8/layout/hierarchy2"/>
    <dgm:cxn modelId="{6AA964A8-7A0E-4BD3-AECF-6B83DA33170A}" type="presParOf" srcId="{17CB880E-A825-4364-B534-747D0C401711}" destId="{260AB05B-26E7-4EBD-A628-25ABBE96CA30}" srcOrd="0" destOrd="0" presId="urn:microsoft.com/office/officeart/2005/8/layout/hierarchy2"/>
    <dgm:cxn modelId="{C706E519-F998-490E-8B1E-E929BC545910}" type="presParOf" srcId="{CFD4F9B2-2CF8-41E9-8E37-9450C779097E}" destId="{77ED1E29-E842-4381-A884-05945F638B5A}" srcOrd="1" destOrd="0" presId="urn:microsoft.com/office/officeart/2005/8/layout/hierarchy2"/>
    <dgm:cxn modelId="{9345E2CF-6EFC-4447-968C-6AAF59D0D30D}" type="presParOf" srcId="{77ED1E29-E842-4381-A884-05945F638B5A}" destId="{7D285438-2F96-4DFF-B50C-AACAB165806C}" srcOrd="0" destOrd="0" presId="urn:microsoft.com/office/officeart/2005/8/layout/hierarchy2"/>
    <dgm:cxn modelId="{2721D2A3-7F7A-4016-8A53-5C0579A3F643}" type="presParOf" srcId="{77ED1E29-E842-4381-A884-05945F638B5A}" destId="{2A75E8D0-39AE-4252-B707-8F15A71CE8F3}" srcOrd="1" destOrd="0" presId="urn:microsoft.com/office/officeart/2005/8/layout/hierarchy2"/>
    <dgm:cxn modelId="{30497DB5-6C2A-4451-8412-E0C82A6BCF2B}" type="presParOf" srcId="{2A75E8D0-39AE-4252-B707-8F15A71CE8F3}" destId="{043483F4-9DA8-4B72-B733-72CFE3FE4F6C}" srcOrd="0" destOrd="0" presId="urn:microsoft.com/office/officeart/2005/8/layout/hierarchy2"/>
    <dgm:cxn modelId="{A929F7B3-F73A-45EE-BEBB-142372C041B4}" type="presParOf" srcId="{043483F4-9DA8-4B72-B733-72CFE3FE4F6C}" destId="{1F956842-EA57-41DA-8280-F9E1C035F763}" srcOrd="0" destOrd="0" presId="urn:microsoft.com/office/officeart/2005/8/layout/hierarchy2"/>
    <dgm:cxn modelId="{BA580259-9321-44BC-B526-2C022ACE5899}" type="presParOf" srcId="{2A75E8D0-39AE-4252-B707-8F15A71CE8F3}" destId="{6B74D97C-16B2-4551-B12A-299E8B8903E0}" srcOrd="1" destOrd="0" presId="urn:microsoft.com/office/officeart/2005/8/layout/hierarchy2"/>
    <dgm:cxn modelId="{A09E7277-4CDB-4F90-8005-010AE15BB6CD}" type="presParOf" srcId="{6B74D97C-16B2-4551-B12A-299E8B8903E0}" destId="{C633DC1B-4B2E-4910-A673-B7DE0C14E454}" srcOrd="0" destOrd="0" presId="urn:microsoft.com/office/officeart/2005/8/layout/hierarchy2"/>
    <dgm:cxn modelId="{0291E1D0-38D7-4CED-90D3-26BE7DE75C5E}" type="presParOf" srcId="{6B74D97C-16B2-4551-B12A-299E8B8903E0}" destId="{A869F035-560C-4AD4-8B9A-BB58F9CB718E}" srcOrd="1" destOrd="0" presId="urn:microsoft.com/office/officeart/2005/8/layout/hierarchy2"/>
    <dgm:cxn modelId="{BD0FEF02-EC18-4141-9C75-5156A5D96671}" type="presParOf" srcId="{A45A48DB-BDD2-4CF2-9BA2-3F5A200F88D3}" destId="{B76A48A5-AE05-489F-BD59-E67726939C48}" srcOrd="6" destOrd="0" presId="urn:microsoft.com/office/officeart/2005/8/layout/hierarchy2"/>
    <dgm:cxn modelId="{93411653-C436-491B-A2FE-9D0DBC68AACF}" type="presParOf" srcId="{B76A48A5-AE05-489F-BD59-E67726939C48}" destId="{BFC0813B-EEBD-4C9C-A932-A3CBF2283386}" srcOrd="0" destOrd="0" presId="urn:microsoft.com/office/officeart/2005/8/layout/hierarchy2"/>
    <dgm:cxn modelId="{A2E6114B-BD65-4A0F-9186-FC8E203B37B7}" type="presParOf" srcId="{A45A48DB-BDD2-4CF2-9BA2-3F5A200F88D3}" destId="{2AE41AA6-B594-402F-817B-21CC6938D0DB}" srcOrd="7" destOrd="0" presId="urn:microsoft.com/office/officeart/2005/8/layout/hierarchy2"/>
    <dgm:cxn modelId="{9A964616-F715-4B5B-AA62-82EBE7587F6F}" type="presParOf" srcId="{2AE41AA6-B594-402F-817B-21CC6938D0DB}" destId="{2DF37D98-ABDA-4E58-A558-39E8D0EB9CDB}" srcOrd="0" destOrd="0" presId="urn:microsoft.com/office/officeart/2005/8/layout/hierarchy2"/>
    <dgm:cxn modelId="{1E42BB6C-FEBE-4B06-A2B1-1C7383C2FD30}" type="presParOf" srcId="{2AE41AA6-B594-402F-817B-21CC6938D0DB}" destId="{B944ECDB-940F-43EB-8220-6FF9E19EEC8B}" srcOrd="1" destOrd="0" presId="urn:microsoft.com/office/officeart/2005/8/layout/hierarchy2"/>
    <dgm:cxn modelId="{A4CDE598-1DF0-4B9F-98E6-95E333B7A941}" type="presParOf" srcId="{B944ECDB-940F-43EB-8220-6FF9E19EEC8B}" destId="{A68C39A8-6594-4560-B6FC-A141751CDDC7}" srcOrd="0" destOrd="0" presId="urn:microsoft.com/office/officeart/2005/8/layout/hierarchy2"/>
    <dgm:cxn modelId="{BCA2E474-DE4F-44F8-B55A-F1DE8CB7FF51}" type="presParOf" srcId="{A68C39A8-6594-4560-B6FC-A141751CDDC7}" destId="{60C5A7EF-753C-49AD-82EF-A18C12FD7972}" srcOrd="0" destOrd="0" presId="urn:microsoft.com/office/officeart/2005/8/layout/hierarchy2"/>
    <dgm:cxn modelId="{6CDE7AB3-2386-4823-B506-3224C16A4476}" type="presParOf" srcId="{B944ECDB-940F-43EB-8220-6FF9E19EEC8B}" destId="{77E74D90-DACF-4CA1-B860-AF59C381230D}" srcOrd="1" destOrd="0" presId="urn:microsoft.com/office/officeart/2005/8/layout/hierarchy2"/>
    <dgm:cxn modelId="{D92E49D0-6F5F-4BDD-9186-4513FCFDE63B}" type="presParOf" srcId="{77E74D90-DACF-4CA1-B860-AF59C381230D}" destId="{AB93EAD6-70B6-40EA-886D-1CC9C8A5CCC1}" srcOrd="0" destOrd="0" presId="urn:microsoft.com/office/officeart/2005/8/layout/hierarchy2"/>
    <dgm:cxn modelId="{1465C8B8-665D-4577-AAAA-3CAEE4450C78}" type="presParOf" srcId="{77E74D90-DACF-4CA1-B860-AF59C381230D}" destId="{7AF6858D-A1DB-49EB-861F-C8819E285E4E}" srcOrd="1" destOrd="0" presId="urn:microsoft.com/office/officeart/2005/8/layout/hierarchy2"/>
    <dgm:cxn modelId="{6D824E05-5817-477B-A758-A5224F0CD2BE}" type="presParOf" srcId="{7AF6858D-A1DB-49EB-861F-C8819E285E4E}" destId="{9E7893F7-AE77-4CC7-A984-AD6B07E372CB}" srcOrd="0" destOrd="0" presId="urn:microsoft.com/office/officeart/2005/8/layout/hierarchy2"/>
    <dgm:cxn modelId="{83BE2EE2-BFC1-42C0-9923-6AD16F66DE4D}" type="presParOf" srcId="{9E7893F7-AE77-4CC7-A984-AD6B07E372CB}" destId="{6EA1AE76-F228-457D-8482-159E9E75D2A3}" srcOrd="0" destOrd="0" presId="urn:microsoft.com/office/officeart/2005/8/layout/hierarchy2"/>
    <dgm:cxn modelId="{6F09A2D3-1F9F-4E2D-A553-D4BC2877CF4D}" type="presParOf" srcId="{7AF6858D-A1DB-49EB-861F-C8819E285E4E}" destId="{7B97616E-119C-48C5-ABD7-D3F7432D75D8}" srcOrd="1" destOrd="0" presId="urn:microsoft.com/office/officeart/2005/8/layout/hierarchy2"/>
    <dgm:cxn modelId="{881DBC79-9328-4165-8438-40D31055057E}" type="presParOf" srcId="{7B97616E-119C-48C5-ABD7-D3F7432D75D8}" destId="{0FDFF0C0-5C90-45B8-A8BA-4B125EE1673D}" srcOrd="0" destOrd="0" presId="urn:microsoft.com/office/officeart/2005/8/layout/hierarchy2"/>
    <dgm:cxn modelId="{F2057EC5-9D9D-4CA8-80C5-F0C8B9050D91}" type="presParOf" srcId="{7B97616E-119C-48C5-ABD7-D3F7432D75D8}" destId="{6F1146B3-C98D-4B14-8B5B-6388E53F21CC}" srcOrd="1" destOrd="0" presId="urn:microsoft.com/office/officeart/2005/8/layout/hierarchy2"/>
    <dgm:cxn modelId="{8864D647-5E24-40A1-9543-4CD44D2E14DB}" type="presParOf" srcId="{A45A48DB-BDD2-4CF2-9BA2-3F5A200F88D3}" destId="{0849E5A3-2516-4877-97E3-2255D7553366}" srcOrd="8" destOrd="0" presId="urn:microsoft.com/office/officeart/2005/8/layout/hierarchy2"/>
    <dgm:cxn modelId="{AB52574A-E168-4510-A706-E75C68BD0517}" type="presParOf" srcId="{0849E5A3-2516-4877-97E3-2255D7553366}" destId="{4BCF1EE5-22B4-4AB3-9281-73907191E7FB}" srcOrd="0" destOrd="0" presId="urn:microsoft.com/office/officeart/2005/8/layout/hierarchy2"/>
    <dgm:cxn modelId="{D8767BB5-0BA4-4409-AA8E-0A50471F545B}" type="presParOf" srcId="{A45A48DB-BDD2-4CF2-9BA2-3F5A200F88D3}" destId="{FF5F87B6-4512-4B24-A14F-195205A9F07C}" srcOrd="9" destOrd="0" presId="urn:microsoft.com/office/officeart/2005/8/layout/hierarchy2"/>
    <dgm:cxn modelId="{27237D02-490A-4F60-94A9-C122FF54F50F}" type="presParOf" srcId="{FF5F87B6-4512-4B24-A14F-195205A9F07C}" destId="{A0188626-0A9D-4062-8D82-3979EE8E1017}" srcOrd="0" destOrd="0" presId="urn:microsoft.com/office/officeart/2005/8/layout/hierarchy2"/>
    <dgm:cxn modelId="{BC5E363F-C87C-4D46-A11F-2A7C1FEA7443}" type="presParOf" srcId="{FF5F87B6-4512-4B24-A14F-195205A9F07C}" destId="{BCA4524C-6792-4735-B9D7-A63E5884A6DD}" srcOrd="1" destOrd="0" presId="urn:microsoft.com/office/officeart/2005/8/layout/hierarchy2"/>
    <dgm:cxn modelId="{44C75485-56F9-4232-8309-BC1D548100D6}" type="presParOf" srcId="{BCA4524C-6792-4735-B9D7-A63E5884A6DD}" destId="{5DB54BB6-50FB-449C-BC89-6C40BB964EB9}" srcOrd="0" destOrd="0" presId="urn:microsoft.com/office/officeart/2005/8/layout/hierarchy2"/>
    <dgm:cxn modelId="{1498FA09-4D2C-4309-B11E-D1F0EFD0F41B}" type="presParOf" srcId="{5DB54BB6-50FB-449C-BC89-6C40BB964EB9}" destId="{351CA436-D705-4D69-9F93-3E14D9125EEE}" srcOrd="0" destOrd="0" presId="urn:microsoft.com/office/officeart/2005/8/layout/hierarchy2"/>
    <dgm:cxn modelId="{EF0D6272-2D24-4CA7-9F44-4B82C2A2CBCE}" type="presParOf" srcId="{BCA4524C-6792-4735-B9D7-A63E5884A6DD}" destId="{8A6FE843-89BE-4609-BB5A-D912A75129B1}" srcOrd="1" destOrd="0" presId="urn:microsoft.com/office/officeart/2005/8/layout/hierarchy2"/>
    <dgm:cxn modelId="{F76CFAA9-9E31-4F20-B1DD-5C2FE6AF170C}" type="presParOf" srcId="{8A6FE843-89BE-4609-BB5A-D912A75129B1}" destId="{C3596E7D-C4E7-41AC-8A08-5466CFA6BE7A}" srcOrd="0" destOrd="0" presId="urn:microsoft.com/office/officeart/2005/8/layout/hierarchy2"/>
    <dgm:cxn modelId="{0CBABD1F-438E-4954-B6DE-642A96DD9F97}" type="presParOf" srcId="{8A6FE843-89BE-4609-BB5A-D912A75129B1}" destId="{33C15E32-1F26-4A5F-9E7E-FDA69CA3BAEC}" srcOrd="1" destOrd="0" presId="urn:microsoft.com/office/officeart/2005/8/layout/hierarchy2"/>
    <dgm:cxn modelId="{5A3A7C07-79ED-45B0-B332-E08DB381A6E2}" type="presParOf" srcId="{33C15E32-1F26-4A5F-9E7E-FDA69CA3BAEC}" destId="{5900A525-33C7-40CF-B6B7-DA3F97EB0C3B}" srcOrd="0" destOrd="0" presId="urn:microsoft.com/office/officeart/2005/8/layout/hierarchy2"/>
    <dgm:cxn modelId="{989B1788-984C-4850-B6CD-4B253BC6E989}" type="presParOf" srcId="{5900A525-33C7-40CF-B6B7-DA3F97EB0C3B}" destId="{FDCBC3CB-7AD2-4A07-BB84-16238E7F77FF}" srcOrd="0" destOrd="0" presId="urn:microsoft.com/office/officeart/2005/8/layout/hierarchy2"/>
    <dgm:cxn modelId="{F581DB74-58CE-4467-B3EB-B4447DF09D0E}" type="presParOf" srcId="{33C15E32-1F26-4A5F-9E7E-FDA69CA3BAEC}" destId="{C88E666F-E1A3-4F79-812F-83999637CB4D}" srcOrd="1" destOrd="0" presId="urn:microsoft.com/office/officeart/2005/8/layout/hierarchy2"/>
    <dgm:cxn modelId="{5EA7329B-B25D-4D7A-A6C4-CE94012D2C93}" type="presParOf" srcId="{C88E666F-E1A3-4F79-812F-83999637CB4D}" destId="{C6B69FF4-23EE-421A-A8FB-2055307F71B1}" srcOrd="0" destOrd="0" presId="urn:microsoft.com/office/officeart/2005/8/layout/hierarchy2"/>
    <dgm:cxn modelId="{035CC1B4-C0B1-405C-B9D8-29D52B01A096}" type="presParOf" srcId="{C88E666F-E1A3-4F79-812F-83999637CB4D}" destId="{C3F24E5A-7C52-4B5B-A080-809ADC3E20C5}" srcOrd="1" destOrd="0" presId="urn:microsoft.com/office/officeart/2005/8/layout/hierarchy2"/>
  </dgm:cxnLst>
  <dgm:bg>
    <a:noFill/>
  </dgm:bg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303D5A-6636-4EC4-9DBF-249FF3AA1520}" type="doc">
      <dgm:prSet loTypeId="urn:microsoft.com/office/officeart/2005/8/layout/hProcess9" loCatId="process" qsTypeId="urn:microsoft.com/office/officeart/2005/8/quickstyle/3d1" qsCatId="3D" csTypeId="urn:microsoft.com/office/officeart/2005/8/colors/colorful1#5" csCatId="colorful" phldr="1"/>
      <dgm:spPr/>
    </dgm:pt>
    <dgm:pt modelId="{AB2A718C-0B9B-4BEB-B43A-CA1A9836EFC3}">
      <dgm:prSet phldrT="[Texto]"/>
      <dgm:spPr/>
      <dgm:t>
        <a:bodyPr/>
        <a:lstStyle/>
        <a:p>
          <a:r>
            <a:rPr lang="es-MX" dirty="0" smtClean="0"/>
            <a:t>Iniciales</a:t>
          </a:r>
          <a:endParaRPr lang="es-MX" dirty="0"/>
        </a:p>
      </dgm:t>
    </dgm:pt>
    <dgm:pt modelId="{ECAF6234-8741-440A-97FD-33C867AEF88C}" type="parTrans" cxnId="{343FC331-4494-4E03-AAD5-F27292CCBCC6}">
      <dgm:prSet/>
      <dgm:spPr/>
      <dgm:t>
        <a:bodyPr/>
        <a:lstStyle/>
        <a:p>
          <a:endParaRPr lang="es-MX"/>
        </a:p>
      </dgm:t>
    </dgm:pt>
    <dgm:pt modelId="{63EF95D9-88BB-45A7-B862-798A61CC3F9D}" type="sibTrans" cxnId="{343FC331-4494-4E03-AAD5-F27292CCBCC6}">
      <dgm:prSet/>
      <dgm:spPr/>
      <dgm:t>
        <a:bodyPr/>
        <a:lstStyle/>
        <a:p>
          <a:endParaRPr lang="es-MX"/>
        </a:p>
      </dgm:t>
    </dgm:pt>
    <dgm:pt modelId="{6DEDE337-BC0D-4A28-AF0F-9D6B5C9D5867}">
      <dgm:prSet phldrT="[Texto]"/>
      <dgm:spPr/>
      <dgm:t>
        <a:bodyPr/>
        <a:lstStyle/>
        <a:p>
          <a:r>
            <a:rPr lang="es-MX" dirty="0" smtClean="0"/>
            <a:t>Intermedios</a:t>
          </a:r>
          <a:endParaRPr lang="es-MX" dirty="0"/>
        </a:p>
      </dgm:t>
    </dgm:pt>
    <dgm:pt modelId="{55CF3EA1-AE43-49B3-AF5F-32ECC8E97F22}" type="parTrans" cxnId="{D43A4201-A482-4F2F-9791-760DC088EEBE}">
      <dgm:prSet/>
      <dgm:spPr/>
      <dgm:t>
        <a:bodyPr/>
        <a:lstStyle/>
        <a:p>
          <a:endParaRPr lang="es-MX"/>
        </a:p>
      </dgm:t>
    </dgm:pt>
    <dgm:pt modelId="{75DA50E9-A44A-41C8-A156-462854C30CF7}" type="sibTrans" cxnId="{D43A4201-A482-4F2F-9791-760DC088EEBE}">
      <dgm:prSet/>
      <dgm:spPr/>
      <dgm:t>
        <a:bodyPr/>
        <a:lstStyle/>
        <a:p>
          <a:endParaRPr lang="es-MX"/>
        </a:p>
      </dgm:t>
    </dgm:pt>
    <dgm:pt modelId="{F2F2AA17-3504-4AF3-BFDA-C99B9B20394B}">
      <dgm:prSet phldrT="[Texto]"/>
      <dgm:spPr/>
      <dgm:t>
        <a:bodyPr/>
        <a:lstStyle/>
        <a:p>
          <a:r>
            <a:rPr lang="es-MX" dirty="0" smtClean="0"/>
            <a:t>Conclusivos</a:t>
          </a:r>
          <a:endParaRPr lang="es-MX" dirty="0"/>
        </a:p>
      </dgm:t>
    </dgm:pt>
    <dgm:pt modelId="{03458F44-A416-441C-981A-80D7B8EC5D17}" type="parTrans" cxnId="{B18846C3-CDEE-4959-AB7F-C8B808C62F7C}">
      <dgm:prSet/>
      <dgm:spPr/>
      <dgm:t>
        <a:bodyPr/>
        <a:lstStyle/>
        <a:p>
          <a:endParaRPr lang="es-MX"/>
        </a:p>
      </dgm:t>
    </dgm:pt>
    <dgm:pt modelId="{735D9A25-4DFD-456E-9A6C-997E01BC8178}" type="sibTrans" cxnId="{B18846C3-CDEE-4959-AB7F-C8B808C62F7C}">
      <dgm:prSet/>
      <dgm:spPr/>
      <dgm:t>
        <a:bodyPr/>
        <a:lstStyle/>
        <a:p>
          <a:endParaRPr lang="es-MX"/>
        </a:p>
      </dgm:t>
    </dgm:pt>
    <dgm:pt modelId="{D43C3732-F371-4434-BCA8-B78032416188}" type="pres">
      <dgm:prSet presAssocID="{5B303D5A-6636-4EC4-9DBF-249FF3AA1520}" presName="CompostProcess" presStyleCnt="0">
        <dgm:presLayoutVars>
          <dgm:dir/>
          <dgm:resizeHandles val="exact"/>
        </dgm:presLayoutVars>
      </dgm:prSet>
      <dgm:spPr/>
    </dgm:pt>
    <dgm:pt modelId="{492B5194-13E0-4834-AE53-13C168AF0F3C}" type="pres">
      <dgm:prSet presAssocID="{5B303D5A-6636-4EC4-9DBF-249FF3AA1520}" presName="arrow" presStyleLbl="bgShp" presStyleIdx="0" presStyleCn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</dgm:pt>
    <dgm:pt modelId="{96A45C25-A890-4B3D-A1AC-44FF3BCCE3C4}" type="pres">
      <dgm:prSet presAssocID="{5B303D5A-6636-4EC4-9DBF-249FF3AA1520}" presName="linearProcess" presStyleCnt="0"/>
      <dgm:spPr/>
    </dgm:pt>
    <dgm:pt modelId="{3C969AC0-134B-4EC0-B37C-4F31143C3701}" type="pres">
      <dgm:prSet presAssocID="{AB2A718C-0B9B-4BEB-B43A-CA1A9836EFC3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79EB47-0201-4B28-8ECD-DD8588A787EA}" type="pres">
      <dgm:prSet presAssocID="{63EF95D9-88BB-45A7-B862-798A61CC3F9D}" presName="sibTrans" presStyleCnt="0"/>
      <dgm:spPr/>
    </dgm:pt>
    <dgm:pt modelId="{4826FBAB-2E30-4CC6-BA33-2456A54A9CAE}" type="pres">
      <dgm:prSet presAssocID="{6DEDE337-BC0D-4A28-AF0F-9D6B5C9D586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0685EF-F24F-4DCD-A647-AC0D5FEB3584}" type="pres">
      <dgm:prSet presAssocID="{75DA50E9-A44A-41C8-A156-462854C30CF7}" presName="sibTrans" presStyleCnt="0"/>
      <dgm:spPr/>
    </dgm:pt>
    <dgm:pt modelId="{A023FCBE-EA7E-4F0A-B32E-A96193D5F0AF}" type="pres">
      <dgm:prSet presAssocID="{F2F2AA17-3504-4AF3-BFDA-C99B9B20394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B851D1F-18BE-4948-95BB-3E9AFE2DDF95}" type="presOf" srcId="{5B303D5A-6636-4EC4-9DBF-249FF3AA1520}" destId="{D43C3732-F371-4434-BCA8-B78032416188}" srcOrd="0" destOrd="0" presId="urn:microsoft.com/office/officeart/2005/8/layout/hProcess9"/>
    <dgm:cxn modelId="{D43A4201-A482-4F2F-9791-760DC088EEBE}" srcId="{5B303D5A-6636-4EC4-9DBF-249FF3AA1520}" destId="{6DEDE337-BC0D-4A28-AF0F-9D6B5C9D5867}" srcOrd="1" destOrd="0" parTransId="{55CF3EA1-AE43-49B3-AF5F-32ECC8E97F22}" sibTransId="{75DA50E9-A44A-41C8-A156-462854C30CF7}"/>
    <dgm:cxn modelId="{343FC331-4494-4E03-AAD5-F27292CCBCC6}" srcId="{5B303D5A-6636-4EC4-9DBF-249FF3AA1520}" destId="{AB2A718C-0B9B-4BEB-B43A-CA1A9836EFC3}" srcOrd="0" destOrd="0" parTransId="{ECAF6234-8741-440A-97FD-33C867AEF88C}" sibTransId="{63EF95D9-88BB-45A7-B862-798A61CC3F9D}"/>
    <dgm:cxn modelId="{FFB11059-9710-4C7D-B74B-FB7FE297C234}" type="presOf" srcId="{6DEDE337-BC0D-4A28-AF0F-9D6B5C9D5867}" destId="{4826FBAB-2E30-4CC6-BA33-2456A54A9CAE}" srcOrd="0" destOrd="0" presId="urn:microsoft.com/office/officeart/2005/8/layout/hProcess9"/>
    <dgm:cxn modelId="{B18846C3-CDEE-4959-AB7F-C8B808C62F7C}" srcId="{5B303D5A-6636-4EC4-9DBF-249FF3AA1520}" destId="{F2F2AA17-3504-4AF3-BFDA-C99B9B20394B}" srcOrd="2" destOrd="0" parTransId="{03458F44-A416-441C-981A-80D7B8EC5D17}" sibTransId="{735D9A25-4DFD-456E-9A6C-997E01BC8178}"/>
    <dgm:cxn modelId="{C7B9EABE-26B4-4A28-81A8-B89704F6E67D}" type="presOf" srcId="{F2F2AA17-3504-4AF3-BFDA-C99B9B20394B}" destId="{A023FCBE-EA7E-4F0A-B32E-A96193D5F0AF}" srcOrd="0" destOrd="0" presId="urn:microsoft.com/office/officeart/2005/8/layout/hProcess9"/>
    <dgm:cxn modelId="{81369E28-14C9-471A-9996-A14DF2A60F7E}" type="presOf" srcId="{AB2A718C-0B9B-4BEB-B43A-CA1A9836EFC3}" destId="{3C969AC0-134B-4EC0-B37C-4F31143C3701}" srcOrd="0" destOrd="0" presId="urn:microsoft.com/office/officeart/2005/8/layout/hProcess9"/>
    <dgm:cxn modelId="{CBBE7C7B-6A46-4BDF-A715-D77AE80D1B8E}" type="presParOf" srcId="{D43C3732-F371-4434-BCA8-B78032416188}" destId="{492B5194-13E0-4834-AE53-13C168AF0F3C}" srcOrd="0" destOrd="0" presId="urn:microsoft.com/office/officeart/2005/8/layout/hProcess9"/>
    <dgm:cxn modelId="{FA4998F6-0BF1-4F17-A8D1-7EE740EAF2B7}" type="presParOf" srcId="{D43C3732-F371-4434-BCA8-B78032416188}" destId="{96A45C25-A890-4B3D-A1AC-44FF3BCCE3C4}" srcOrd="1" destOrd="0" presId="urn:microsoft.com/office/officeart/2005/8/layout/hProcess9"/>
    <dgm:cxn modelId="{C7B7F1A4-7FB2-492E-A4C4-3A383248293C}" type="presParOf" srcId="{96A45C25-A890-4B3D-A1AC-44FF3BCCE3C4}" destId="{3C969AC0-134B-4EC0-B37C-4F31143C3701}" srcOrd="0" destOrd="0" presId="urn:microsoft.com/office/officeart/2005/8/layout/hProcess9"/>
    <dgm:cxn modelId="{2C393456-C202-4EFE-9657-E920B3FE822C}" type="presParOf" srcId="{96A45C25-A890-4B3D-A1AC-44FF3BCCE3C4}" destId="{7179EB47-0201-4B28-8ECD-DD8588A787EA}" srcOrd="1" destOrd="0" presId="urn:microsoft.com/office/officeart/2005/8/layout/hProcess9"/>
    <dgm:cxn modelId="{66BB31BD-B198-4103-A331-BFF1664D3C81}" type="presParOf" srcId="{96A45C25-A890-4B3D-A1AC-44FF3BCCE3C4}" destId="{4826FBAB-2E30-4CC6-BA33-2456A54A9CAE}" srcOrd="2" destOrd="0" presId="urn:microsoft.com/office/officeart/2005/8/layout/hProcess9"/>
    <dgm:cxn modelId="{532A2FE0-5ED0-48BE-902C-A0FEC7010C14}" type="presParOf" srcId="{96A45C25-A890-4B3D-A1AC-44FF3BCCE3C4}" destId="{720685EF-F24F-4DCD-A647-AC0D5FEB3584}" srcOrd="3" destOrd="0" presId="urn:microsoft.com/office/officeart/2005/8/layout/hProcess9"/>
    <dgm:cxn modelId="{504CFEB3-B3B3-4D55-B568-7D7890274CE2}" type="presParOf" srcId="{96A45C25-A890-4B3D-A1AC-44FF3BCCE3C4}" destId="{A023FCBE-EA7E-4F0A-B32E-A96193D5F0A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C14E8B-B81C-42A6-996C-A6B89B1F7051}">
      <dsp:nvSpPr>
        <dsp:cNvPr id="0" name=""/>
        <dsp:cNvSpPr/>
      </dsp:nvSpPr>
      <dsp:spPr>
        <a:xfrm>
          <a:off x="1712132" y="495394"/>
          <a:ext cx="5540222" cy="5540222"/>
        </a:xfrm>
        <a:prstGeom prst="blockArc">
          <a:avLst>
            <a:gd name="adj1" fmla="val 14040000"/>
            <a:gd name="adj2" fmla="val 16200000"/>
            <a:gd name="adj3" fmla="val 276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721A32-2756-4046-9174-6AF9D8B7C3F6}">
      <dsp:nvSpPr>
        <dsp:cNvPr id="0" name=""/>
        <dsp:cNvSpPr/>
      </dsp:nvSpPr>
      <dsp:spPr>
        <a:xfrm>
          <a:off x="1712132" y="495394"/>
          <a:ext cx="5540222" cy="5540222"/>
        </a:xfrm>
        <a:prstGeom prst="blockArc">
          <a:avLst>
            <a:gd name="adj1" fmla="val 11880000"/>
            <a:gd name="adj2" fmla="val 14040000"/>
            <a:gd name="adj3" fmla="val 2760"/>
          </a:avLst>
        </a:prstGeom>
        <a:solidFill>
          <a:schemeClr val="accent5">
            <a:hueOff val="-8830112"/>
            <a:satOff val="35388"/>
            <a:lumOff val="766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89FBA7-83EF-4D14-9EFC-3005C14867E9}">
      <dsp:nvSpPr>
        <dsp:cNvPr id="0" name=""/>
        <dsp:cNvSpPr/>
      </dsp:nvSpPr>
      <dsp:spPr>
        <a:xfrm>
          <a:off x="1712132" y="495394"/>
          <a:ext cx="5540222" cy="5540222"/>
        </a:xfrm>
        <a:prstGeom prst="blockArc">
          <a:avLst>
            <a:gd name="adj1" fmla="val 9720000"/>
            <a:gd name="adj2" fmla="val 11880000"/>
            <a:gd name="adj3" fmla="val 2760"/>
          </a:avLst>
        </a:prstGeom>
        <a:solidFill>
          <a:schemeClr val="accent5">
            <a:hueOff val="-7726349"/>
            <a:satOff val="30964"/>
            <a:lumOff val="671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EA9A21-3061-4EF2-A612-5C7D13F5128D}">
      <dsp:nvSpPr>
        <dsp:cNvPr id="0" name=""/>
        <dsp:cNvSpPr/>
      </dsp:nvSpPr>
      <dsp:spPr>
        <a:xfrm>
          <a:off x="1712132" y="495394"/>
          <a:ext cx="5540222" cy="5540222"/>
        </a:xfrm>
        <a:prstGeom prst="blockArc">
          <a:avLst>
            <a:gd name="adj1" fmla="val 7560000"/>
            <a:gd name="adj2" fmla="val 9720000"/>
            <a:gd name="adj3" fmla="val 276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085098-CA45-45B6-9E36-1ECDEE89C4AB}">
      <dsp:nvSpPr>
        <dsp:cNvPr id="0" name=""/>
        <dsp:cNvSpPr/>
      </dsp:nvSpPr>
      <dsp:spPr>
        <a:xfrm>
          <a:off x="1712132" y="495394"/>
          <a:ext cx="5540222" cy="5540222"/>
        </a:xfrm>
        <a:prstGeom prst="blockArc">
          <a:avLst>
            <a:gd name="adj1" fmla="val 5400000"/>
            <a:gd name="adj2" fmla="val 7560000"/>
            <a:gd name="adj3" fmla="val 2760"/>
          </a:avLst>
        </a:prstGeom>
        <a:solidFill>
          <a:schemeClr val="accent5">
            <a:hueOff val="-5518820"/>
            <a:satOff val="22117"/>
            <a:lumOff val="479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EC9F03-191B-4C73-A790-4D6B7544FB51}">
      <dsp:nvSpPr>
        <dsp:cNvPr id="0" name=""/>
        <dsp:cNvSpPr/>
      </dsp:nvSpPr>
      <dsp:spPr>
        <a:xfrm>
          <a:off x="1712132" y="495394"/>
          <a:ext cx="5540222" cy="5540222"/>
        </a:xfrm>
        <a:prstGeom prst="blockArc">
          <a:avLst>
            <a:gd name="adj1" fmla="val 3240000"/>
            <a:gd name="adj2" fmla="val 5400000"/>
            <a:gd name="adj3" fmla="val 2760"/>
          </a:avLst>
        </a:prstGeom>
        <a:solidFill>
          <a:schemeClr val="accent5">
            <a:hueOff val="-4415056"/>
            <a:satOff val="17694"/>
            <a:lumOff val="383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A343C4-2AD0-4FCB-BEFE-65EF1248CCB2}">
      <dsp:nvSpPr>
        <dsp:cNvPr id="0" name=""/>
        <dsp:cNvSpPr/>
      </dsp:nvSpPr>
      <dsp:spPr>
        <a:xfrm>
          <a:off x="1712132" y="495394"/>
          <a:ext cx="5540222" cy="5540222"/>
        </a:xfrm>
        <a:prstGeom prst="blockArc">
          <a:avLst>
            <a:gd name="adj1" fmla="val 1080000"/>
            <a:gd name="adj2" fmla="val 3240000"/>
            <a:gd name="adj3" fmla="val 276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E8F651-D083-48D0-A52A-E359C3B893F7}">
      <dsp:nvSpPr>
        <dsp:cNvPr id="0" name=""/>
        <dsp:cNvSpPr/>
      </dsp:nvSpPr>
      <dsp:spPr>
        <a:xfrm>
          <a:off x="1712132" y="495394"/>
          <a:ext cx="5540222" cy="5540222"/>
        </a:xfrm>
        <a:prstGeom prst="blockArc">
          <a:avLst>
            <a:gd name="adj1" fmla="val 20520000"/>
            <a:gd name="adj2" fmla="val 1080000"/>
            <a:gd name="adj3" fmla="val 2760"/>
          </a:avLst>
        </a:prstGeom>
        <a:solidFill>
          <a:schemeClr val="accent5">
            <a:hueOff val="-2207528"/>
            <a:satOff val="8847"/>
            <a:lumOff val="191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1011D8-4A59-4986-BDEA-903AC98CFA21}">
      <dsp:nvSpPr>
        <dsp:cNvPr id="0" name=""/>
        <dsp:cNvSpPr/>
      </dsp:nvSpPr>
      <dsp:spPr>
        <a:xfrm>
          <a:off x="1712132" y="495394"/>
          <a:ext cx="5540222" cy="5540222"/>
        </a:xfrm>
        <a:prstGeom prst="blockArc">
          <a:avLst>
            <a:gd name="adj1" fmla="val 18360000"/>
            <a:gd name="adj2" fmla="val 20520000"/>
            <a:gd name="adj3" fmla="val 2760"/>
          </a:avLst>
        </a:prstGeom>
        <a:solidFill>
          <a:schemeClr val="accent5">
            <a:hueOff val="-1103764"/>
            <a:satOff val="4423"/>
            <a:lumOff val="95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DDCD01-78EA-4FBF-A006-6CD2D7220D25}">
      <dsp:nvSpPr>
        <dsp:cNvPr id="0" name=""/>
        <dsp:cNvSpPr/>
      </dsp:nvSpPr>
      <dsp:spPr>
        <a:xfrm>
          <a:off x="1712132" y="495394"/>
          <a:ext cx="5540222" cy="5540222"/>
        </a:xfrm>
        <a:prstGeom prst="blockArc">
          <a:avLst>
            <a:gd name="adj1" fmla="val 16200000"/>
            <a:gd name="adj2" fmla="val 18360000"/>
            <a:gd name="adj3" fmla="val 276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760866-05B0-4339-9C67-9927320915BA}">
      <dsp:nvSpPr>
        <dsp:cNvPr id="0" name=""/>
        <dsp:cNvSpPr/>
      </dsp:nvSpPr>
      <dsp:spPr>
        <a:xfrm>
          <a:off x="3723895" y="2507157"/>
          <a:ext cx="1516696" cy="151669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>
              <a:solidFill>
                <a:sysClr val="windowText" lastClr="000000"/>
              </a:solidFill>
            </a:rPr>
            <a:t>CEAMA</a:t>
          </a:r>
          <a:endParaRPr lang="es-MX" sz="2500" b="1" kern="1200" dirty="0">
            <a:solidFill>
              <a:sysClr val="windowText" lastClr="000000"/>
            </a:solidFill>
          </a:endParaRPr>
        </a:p>
      </dsp:txBody>
      <dsp:txXfrm>
        <a:off x="3723895" y="2507157"/>
        <a:ext cx="1516696" cy="1516696"/>
      </dsp:txXfrm>
    </dsp:sp>
    <dsp:sp modelId="{8B9B6538-49A0-4AEF-8B65-22C5D792AF4E}">
      <dsp:nvSpPr>
        <dsp:cNvPr id="0" name=""/>
        <dsp:cNvSpPr/>
      </dsp:nvSpPr>
      <dsp:spPr>
        <a:xfrm>
          <a:off x="3951399" y="2771"/>
          <a:ext cx="1061687" cy="106168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 smtClean="0">
              <a:solidFill>
                <a:sysClr val="windowText" lastClr="000000"/>
              </a:solidFill>
            </a:rPr>
            <a:t>SALUD</a:t>
          </a:r>
          <a:endParaRPr lang="es-MX" sz="900" b="1" kern="1200" dirty="0">
            <a:solidFill>
              <a:sysClr val="windowText" lastClr="000000"/>
            </a:solidFill>
          </a:endParaRPr>
        </a:p>
      </dsp:txBody>
      <dsp:txXfrm>
        <a:off x="3951399" y="2771"/>
        <a:ext cx="1061687" cy="1061687"/>
      </dsp:txXfrm>
    </dsp:sp>
    <dsp:sp modelId="{208F0142-BFA7-4B64-BF25-B192F1C4BF80}">
      <dsp:nvSpPr>
        <dsp:cNvPr id="0" name=""/>
        <dsp:cNvSpPr/>
      </dsp:nvSpPr>
      <dsp:spPr>
        <a:xfrm>
          <a:off x="5557164" y="524516"/>
          <a:ext cx="1061687" cy="1061687"/>
        </a:xfrm>
        <a:prstGeom prst="ellipse">
          <a:avLst/>
        </a:prstGeom>
        <a:solidFill>
          <a:schemeClr val="accent5">
            <a:hueOff val="-1103764"/>
            <a:satOff val="4423"/>
            <a:lumOff val="95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 smtClean="0">
              <a:solidFill>
                <a:sysClr val="windowText" lastClr="000000"/>
              </a:solidFill>
            </a:rPr>
            <a:t>FORMACIÓN LABORAL</a:t>
          </a:r>
          <a:endParaRPr lang="es-MX" sz="900" b="1" kern="1200" dirty="0">
            <a:solidFill>
              <a:sysClr val="windowText" lastClr="000000"/>
            </a:solidFill>
          </a:endParaRPr>
        </a:p>
      </dsp:txBody>
      <dsp:txXfrm>
        <a:off x="5557164" y="524516"/>
        <a:ext cx="1061687" cy="1061687"/>
      </dsp:txXfrm>
    </dsp:sp>
    <dsp:sp modelId="{1C011CFC-AEDA-4635-AF6A-F9A492180865}">
      <dsp:nvSpPr>
        <dsp:cNvPr id="0" name=""/>
        <dsp:cNvSpPr/>
      </dsp:nvSpPr>
      <dsp:spPr>
        <a:xfrm>
          <a:off x="6549582" y="1890461"/>
          <a:ext cx="1061687" cy="1061687"/>
        </a:xfrm>
        <a:prstGeom prst="ellipse">
          <a:avLst/>
        </a:prstGeom>
        <a:solidFill>
          <a:schemeClr val="accent5">
            <a:hueOff val="-2207528"/>
            <a:satOff val="8847"/>
            <a:lumOff val="191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 smtClean="0">
              <a:solidFill>
                <a:sysClr val="windowText" lastClr="000000"/>
              </a:solidFill>
            </a:rPr>
            <a:t>JURIDICO</a:t>
          </a:r>
          <a:endParaRPr lang="es-MX" sz="900" b="1" kern="1200" dirty="0">
            <a:solidFill>
              <a:sysClr val="windowText" lastClr="000000"/>
            </a:solidFill>
          </a:endParaRPr>
        </a:p>
      </dsp:txBody>
      <dsp:txXfrm>
        <a:off x="6549582" y="1890461"/>
        <a:ext cx="1061687" cy="1061687"/>
      </dsp:txXfrm>
    </dsp:sp>
    <dsp:sp modelId="{AED2D140-B11B-457E-BB25-1434FDE2CF04}">
      <dsp:nvSpPr>
        <dsp:cNvPr id="0" name=""/>
        <dsp:cNvSpPr/>
      </dsp:nvSpPr>
      <dsp:spPr>
        <a:xfrm>
          <a:off x="6549582" y="3578862"/>
          <a:ext cx="1061687" cy="1061687"/>
        </a:xfrm>
        <a:prstGeom prst="ellips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 smtClean="0">
              <a:solidFill>
                <a:sysClr val="windowText" lastClr="000000"/>
              </a:solidFill>
            </a:rPr>
            <a:t>CUSTODIA</a:t>
          </a:r>
          <a:endParaRPr lang="es-MX" sz="900" b="1" kern="1200" dirty="0">
            <a:solidFill>
              <a:sysClr val="windowText" lastClr="000000"/>
            </a:solidFill>
          </a:endParaRPr>
        </a:p>
      </dsp:txBody>
      <dsp:txXfrm>
        <a:off x="6549582" y="3578862"/>
        <a:ext cx="1061687" cy="1061687"/>
      </dsp:txXfrm>
    </dsp:sp>
    <dsp:sp modelId="{7EB6AA5D-8854-42CF-B216-530B1D335F80}">
      <dsp:nvSpPr>
        <dsp:cNvPr id="0" name=""/>
        <dsp:cNvSpPr/>
      </dsp:nvSpPr>
      <dsp:spPr>
        <a:xfrm>
          <a:off x="5557164" y="4944808"/>
          <a:ext cx="1061687" cy="1061687"/>
        </a:xfrm>
        <a:prstGeom prst="ellipse">
          <a:avLst/>
        </a:prstGeom>
        <a:solidFill>
          <a:schemeClr val="accent5">
            <a:hueOff val="-4415056"/>
            <a:satOff val="17694"/>
            <a:lumOff val="383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 smtClean="0">
              <a:solidFill>
                <a:sysClr val="windowText" lastClr="000000"/>
              </a:solidFill>
            </a:rPr>
            <a:t>DIR. Y SRIA. TEC.</a:t>
          </a:r>
          <a:endParaRPr lang="es-MX" sz="900" b="1" kern="1200" dirty="0">
            <a:solidFill>
              <a:sysClr val="windowText" lastClr="000000"/>
            </a:solidFill>
          </a:endParaRPr>
        </a:p>
      </dsp:txBody>
      <dsp:txXfrm>
        <a:off x="5557164" y="4944808"/>
        <a:ext cx="1061687" cy="1061687"/>
      </dsp:txXfrm>
    </dsp:sp>
    <dsp:sp modelId="{A2B53546-89CD-437D-844F-78D7054593BC}">
      <dsp:nvSpPr>
        <dsp:cNvPr id="0" name=""/>
        <dsp:cNvSpPr/>
      </dsp:nvSpPr>
      <dsp:spPr>
        <a:xfrm>
          <a:off x="3951399" y="5466552"/>
          <a:ext cx="1061687" cy="1061687"/>
        </a:xfrm>
        <a:prstGeom prst="ellipse">
          <a:avLst/>
        </a:prstGeom>
        <a:solidFill>
          <a:schemeClr val="accent5">
            <a:hueOff val="-5518820"/>
            <a:satOff val="22117"/>
            <a:lumOff val="479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 smtClean="0">
              <a:solidFill>
                <a:sysClr val="windowText" lastClr="000000"/>
              </a:solidFill>
            </a:rPr>
            <a:t>SEGUIMIENTO EXT/INT</a:t>
          </a:r>
          <a:endParaRPr lang="es-MX" sz="900" b="1" kern="1200" dirty="0">
            <a:solidFill>
              <a:sysClr val="windowText" lastClr="000000"/>
            </a:solidFill>
          </a:endParaRPr>
        </a:p>
      </dsp:txBody>
      <dsp:txXfrm>
        <a:off x="3951399" y="5466552"/>
        <a:ext cx="1061687" cy="1061687"/>
      </dsp:txXfrm>
    </dsp:sp>
    <dsp:sp modelId="{5F5E713B-3448-45FF-BD6E-912A76725A5D}">
      <dsp:nvSpPr>
        <dsp:cNvPr id="0" name=""/>
        <dsp:cNvSpPr/>
      </dsp:nvSpPr>
      <dsp:spPr>
        <a:xfrm>
          <a:off x="2345634" y="4944808"/>
          <a:ext cx="1061687" cy="1061687"/>
        </a:xfrm>
        <a:prstGeom prst="ellips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 smtClean="0">
              <a:solidFill>
                <a:sysClr val="windowText" lastClr="000000"/>
              </a:solidFill>
            </a:rPr>
            <a:t>EDUCACIÓN</a:t>
          </a:r>
          <a:endParaRPr lang="es-MX" sz="900" b="1" kern="1200" dirty="0">
            <a:solidFill>
              <a:sysClr val="windowText" lastClr="000000"/>
            </a:solidFill>
          </a:endParaRPr>
        </a:p>
      </dsp:txBody>
      <dsp:txXfrm>
        <a:off x="2345634" y="4944808"/>
        <a:ext cx="1061687" cy="1061687"/>
      </dsp:txXfrm>
    </dsp:sp>
    <dsp:sp modelId="{3E2B1966-6463-442E-96E3-C98130AAA475}">
      <dsp:nvSpPr>
        <dsp:cNvPr id="0" name=""/>
        <dsp:cNvSpPr/>
      </dsp:nvSpPr>
      <dsp:spPr>
        <a:xfrm>
          <a:off x="1353217" y="3578862"/>
          <a:ext cx="1061687" cy="1061687"/>
        </a:xfrm>
        <a:prstGeom prst="ellipse">
          <a:avLst/>
        </a:prstGeom>
        <a:solidFill>
          <a:schemeClr val="accent5">
            <a:hueOff val="-7726349"/>
            <a:satOff val="30964"/>
            <a:lumOff val="671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 smtClean="0">
              <a:solidFill>
                <a:sysClr val="windowText" lastClr="000000"/>
              </a:solidFill>
            </a:rPr>
            <a:t>PSICOLOGÍA</a:t>
          </a:r>
          <a:endParaRPr lang="es-MX" sz="900" b="1" kern="1200" dirty="0">
            <a:solidFill>
              <a:sysClr val="windowText" lastClr="000000"/>
            </a:solidFill>
          </a:endParaRPr>
        </a:p>
      </dsp:txBody>
      <dsp:txXfrm>
        <a:off x="1353217" y="3578862"/>
        <a:ext cx="1061687" cy="1061687"/>
      </dsp:txXfrm>
    </dsp:sp>
    <dsp:sp modelId="{C64BECE7-3461-4834-92D9-D6AEC843EB28}">
      <dsp:nvSpPr>
        <dsp:cNvPr id="0" name=""/>
        <dsp:cNvSpPr/>
      </dsp:nvSpPr>
      <dsp:spPr>
        <a:xfrm>
          <a:off x="1353217" y="1890461"/>
          <a:ext cx="1061687" cy="1061687"/>
        </a:xfrm>
        <a:prstGeom prst="ellipse">
          <a:avLst/>
        </a:prstGeom>
        <a:solidFill>
          <a:schemeClr val="accent5">
            <a:hueOff val="-8830112"/>
            <a:satOff val="35388"/>
            <a:lumOff val="766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>
              <a:solidFill>
                <a:schemeClr val="tx1"/>
              </a:solidFill>
            </a:rPr>
            <a:t>ADMION.</a:t>
          </a:r>
          <a:endParaRPr lang="es-MX" sz="900" kern="1200" dirty="0">
            <a:solidFill>
              <a:schemeClr val="tx1"/>
            </a:solidFill>
          </a:endParaRPr>
        </a:p>
      </dsp:txBody>
      <dsp:txXfrm>
        <a:off x="1353217" y="1890461"/>
        <a:ext cx="1061687" cy="1061687"/>
      </dsp:txXfrm>
    </dsp:sp>
    <dsp:sp modelId="{2856E79F-5B86-44D8-BFF0-7FB4176946A7}">
      <dsp:nvSpPr>
        <dsp:cNvPr id="0" name=""/>
        <dsp:cNvSpPr/>
      </dsp:nvSpPr>
      <dsp:spPr>
        <a:xfrm>
          <a:off x="2345634" y="524516"/>
          <a:ext cx="1061687" cy="1061687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 smtClean="0">
              <a:solidFill>
                <a:sysClr val="windowText" lastClr="000000"/>
              </a:solidFill>
            </a:rPr>
            <a:t>TRABAJO SOCIAL</a:t>
          </a:r>
          <a:endParaRPr lang="es-MX" sz="900" b="1" kern="1200" dirty="0">
            <a:solidFill>
              <a:sysClr val="windowText" lastClr="000000"/>
            </a:solidFill>
          </a:endParaRPr>
        </a:p>
      </dsp:txBody>
      <dsp:txXfrm>
        <a:off x="2345634" y="524516"/>
        <a:ext cx="1061687" cy="106168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26F7C4-BC7D-46DA-9E42-3C70F8AE66AE}">
      <dsp:nvSpPr>
        <dsp:cNvPr id="0" name=""/>
        <dsp:cNvSpPr/>
      </dsp:nvSpPr>
      <dsp:spPr>
        <a:xfrm>
          <a:off x="6665" y="2887820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/>
            <a:t>PROGRAMA DE TRATAMIENTO</a:t>
          </a:r>
          <a:endParaRPr lang="es-ES" sz="1600" b="1" kern="1200" dirty="0"/>
        </a:p>
      </dsp:txBody>
      <dsp:txXfrm>
        <a:off x="6665" y="2887820"/>
        <a:ext cx="1632267" cy="816133"/>
      </dsp:txXfrm>
    </dsp:sp>
    <dsp:sp modelId="{58A8FDF0-E48B-42D0-9839-4E87F5BEF89F}">
      <dsp:nvSpPr>
        <dsp:cNvPr id="0" name=""/>
        <dsp:cNvSpPr/>
      </dsp:nvSpPr>
      <dsp:spPr>
        <a:xfrm rot="17230830">
          <a:off x="860198" y="2228017"/>
          <a:ext cx="2210375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2210375" y="1199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kern="1200"/>
        </a:p>
      </dsp:txBody>
      <dsp:txXfrm rot="17230830">
        <a:off x="1910127" y="2184755"/>
        <a:ext cx="110518" cy="110518"/>
      </dsp:txXfrm>
    </dsp:sp>
    <dsp:sp modelId="{BC69D793-A38E-4434-990D-245BE93E690D}">
      <dsp:nvSpPr>
        <dsp:cNvPr id="0" name=""/>
        <dsp:cNvSpPr/>
      </dsp:nvSpPr>
      <dsp:spPr>
        <a:xfrm>
          <a:off x="2291839" y="776074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Orientación  Psicológica  Individual: Adaptación y aceptación</a:t>
          </a:r>
          <a:endParaRPr lang="es-ES" sz="1200" kern="1200" dirty="0"/>
        </a:p>
      </dsp:txBody>
      <dsp:txXfrm>
        <a:off x="2291839" y="776074"/>
        <a:ext cx="1632267" cy="816133"/>
      </dsp:txXfrm>
    </dsp:sp>
    <dsp:sp modelId="{B145446F-E0BF-48F3-B083-8AF92AC8546F}">
      <dsp:nvSpPr>
        <dsp:cNvPr id="0" name=""/>
        <dsp:cNvSpPr/>
      </dsp:nvSpPr>
      <dsp:spPr>
        <a:xfrm rot="19457599">
          <a:off x="3848532" y="937505"/>
          <a:ext cx="804057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804057" y="1199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9457599">
        <a:off x="4230459" y="929401"/>
        <a:ext cx="40202" cy="40202"/>
      </dsp:txXfrm>
    </dsp:sp>
    <dsp:sp modelId="{BE9ADD83-7AEA-4098-ACAD-122FA79E9199}">
      <dsp:nvSpPr>
        <dsp:cNvPr id="0" name=""/>
        <dsp:cNvSpPr/>
      </dsp:nvSpPr>
      <dsp:spPr>
        <a:xfrm>
          <a:off x="4577014" y="306797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Desarrollo : Área familiar y personal.</a:t>
          </a:r>
          <a:endParaRPr lang="es-ES" sz="1200" kern="1200" dirty="0"/>
        </a:p>
      </dsp:txBody>
      <dsp:txXfrm>
        <a:off x="4577014" y="306797"/>
        <a:ext cx="1632267" cy="816133"/>
      </dsp:txXfrm>
    </dsp:sp>
    <dsp:sp modelId="{545DB700-5DCF-40FC-B5C8-18917D05EEF9}">
      <dsp:nvSpPr>
        <dsp:cNvPr id="0" name=""/>
        <dsp:cNvSpPr/>
      </dsp:nvSpPr>
      <dsp:spPr>
        <a:xfrm>
          <a:off x="6209282" y="702867"/>
          <a:ext cx="652907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652907" y="1199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6519412" y="698541"/>
        <a:ext cx="32645" cy="32645"/>
      </dsp:txXfrm>
    </dsp:sp>
    <dsp:sp modelId="{535767BB-0F5B-494D-840B-F3CD57B44E9C}">
      <dsp:nvSpPr>
        <dsp:cNvPr id="0" name=""/>
        <dsp:cNvSpPr/>
      </dsp:nvSpPr>
      <dsp:spPr>
        <a:xfrm>
          <a:off x="6862189" y="306797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Crecer . cambio de actitud . Plan de vida.</a:t>
          </a:r>
          <a:endParaRPr lang="es-ES" sz="1200" kern="1200" dirty="0"/>
        </a:p>
      </dsp:txBody>
      <dsp:txXfrm>
        <a:off x="6862189" y="306797"/>
        <a:ext cx="1632267" cy="816133"/>
      </dsp:txXfrm>
    </dsp:sp>
    <dsp:sp modelId="{A06B1E02-9E18-4A1D-8734-84A672D7B5BC}">
      <dsp:nvSpPr>
        <dsp:cNvPr id="0" name=""/>
        <dsp:cNvSpPr/>
      </dsp:nvSpPr>
      <dsp:spPr>
        <a:xfrm rot="2142401">
          <a:off x="3848532" y="1406782"/>
          <a:ext cx="804057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804057" y="1199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2142401">
        <a:off x="4230459" y="1398678"/>
        <a:ext cx="40202" cy="40202"/>
      </dsp:txXfrm>
    </dsp:sp>
    <dsp:sp modelId="{795D2CE0-0EBA-47C1-A126-6F0D8159187E}">
      <dsp:nvSpPr>
        <dsp:cNvPr id="0" name=""/>
        <dsp:cNvSpPr/>
      </dsp:nvSpPr>
      <dsp:spPr>
        <a:xfrm>
          <a:off x="4577014" y="1245351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Desarrollo: área de adicciones , violencia y sexualidad.</a:t>
          </a:r>
          <a:endParaRPr lang="es-ES" sz="1200" kern="1200" dirty="0"/>
        </a:p>
      </dsp:txBody>
      <dsp:txXfrm>
        <a:off x="4577014" y="1245351"/>
        <a:ext cx="1632267" cy="816133"/>
      </dsp:txXfrm>
    </dsp:sp>
    <dsp:sp modelId="{DC898BA2-156C-4896-8ABD-3B2B6360BC95}">
      <dsp:nvSpPr>
        <dsp:cNvPr id="0" name=""/>
        <dsp:cNvSpPr/>
      </dsp:nvSpPr>
      <dsp:spPr>
        <a:xfrm>
          <a:off x="6209282" y="1641421"/>
          <a:ext cx="652907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652907" y="1199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6519412" y="1637095"/>
        <a:ext cx="32645" cy="32645"/>
      </dsp:txXfrm>
    </dsp:sp>
    <dsp:sp modelId="{F115CE45-A02A-44F6-AC8D-E52B930BE6DA}">
      <dsp:nvSpPr>
        <dsp:cNvPr id="0" name=""/>
        <dsp:cNvSpPr/>
      </dsp:nvSpPr>
      <dsp:spPr>
        <a:xfrm>
          <a:off x="6862189" y="1245351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Crecer: Cambio de actitud ante las adicciones, la sexualidad y violencia.</a:t>
          </a:r>
          <a:endParaRPr lang="es-ES" sz="1200" kern="1200" dirty="0"/>
        </a:p>
      </dsp:txBody>
      <dsp:txXfrm>
        <a:off x="6862189" y="1245351"/>
        <a:ext cx="1632267" cy="816133"/>
      </dsp:txXfrm>
    </dsp:sp>
    <dsp:sp modelId="{6D10E56B-43DD-4F3D-B922-152AA69D1168}">
      <dsp:nvSpPr>
        <dsp:cNvPr id="0" name=""/>
        <dsp:cNvSpPr/>
      </dsp:nvSpPr>
      <dsp:spPr>
        <a:xfrm rot="18770822">
          <a:off x="1485338" y="2931932"/>
          <a:ext cx="960096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960096" y="1199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8770822">
        <a:off x="1941384" y="2919927"/>
        <a:ext cx="48004" cy="48004"/>
      </dsp:txXfrm>
    </dsp:sp>
    <dsp:sp modelId="{A8E6C85C-06C9-41F4-B7F5-2D503D24F221}">
      <dsp:nvSpPr>
        <dsp:cNvPr id="0" name=""/>
        <dsp:cNvSpPr/>
      </dsp:nvSpPr>
      <dsp:spPr>
        <a:xfrm>
          <a:off x="2291839" y="2183905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Actividades Educativas: desarrollo de hábitos.</a:t>
          </a:r>
          <a:endParaRPr lang="es-ES" sz="1200" kern="1200" dirty="0"/>
        </a:p>
      </dsp:txBody>
      <dsp:txXfrm>
        <a:off x="2291839" y="2183905"/>
        <a:ext cx="1632267" cy="816133"/>
      </dsp:txXfrm>
    </dsp:sp>
    <dsp:sp modelId="{ACB4C6BC-816B-466B-8B5E-7D6A4966A3A5}">
      <dsp:nvSpPr>
        <dsp:cNvPr id="0" name=""/>
        <dsp:cNvSpPr/>
      </dsp:nvSpPr>
      <dsp:spPr>
        <a:xfrm>
          <a:off x="3924107" y="2579975"/>
          <a:ext cx="652907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652907" y="1199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234238" y="2575649"/>
        <a:ext cx="32645" cy="32645"/>
      </dsp:txXfrm>
    </dsp:sp>
    <dsp:sp modelId="{B6E32952-4F24-46B4-9979-15EE631C0698}">
      <dsp:nvSpPr>
        <dsp:cNvPr id="0" name=""/>
        <dsp:cNvSpPr/>
      </dsp:nvSpPr>
      <dsp:spPr>
        <a:xfrm>
          <a:off x="4577014" y="2183905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Actividades educativas con logros específicos.</a:t>
          </a:r>
          <a:endParaRPr lang="es-ES" sz="1200" kern="1200" dirty="0"/>
        </a:p>
      </dsp:txBody>
      <dsp:txXfrm>
        <a:off x="4577014" y="2183905"/>
        <a:ext cx="1632267" cy="816133"/>
      </dsp:txXfrm>
    </dsp:sp>
    <dsp:sp modelId="{B9A5ED38-1B39-4D8A-B6CB-1F2AA23432BC}">
      <dsp:nvSpPr>
        <dsp:cNvPr id="0" name=""/>
        <dsp:cNvSpPr/>
      </dsp:nvSpPr>
      <dsp:spPr>
        <a:xfrm>
          <a:off x="6209282" y="2579975"/>
          <a:ext cx="652907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652907" y="1199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6519412" y="2575649"/>
        <a:ext cx="32645" cy="32645"/>
      </dsp:txXfrm>
    </dsp:sp>
    <dsp:sp modelId="{309C50CD-17D4-49A9-B989-238F81739AC3}">
      <dsp:nvSpPr>
        <dsp:cNvPr id="0" name=""/>
        <dsp:cNvSpPr/>
      </dsp:nvSpPr>
      <dsp:spPr>
        <a:xfrm>
          <a:off x="6862189" y="2183905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Actividad educativa en el exterior. Bachillerato, universidad.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Orientación Educativa.</a:t>
          </a:r>
          <a:endParaRPr lang="es-ES" sz="1200" kern="1200" dirty="0"/>
        </a:p>
      </dsp:txBody>
      <dsp:txXfrm>
        <a:off x="6862189" y="2183905"/>
        <a:ext cx="1632267" cy="816133"/>
      </dsp:txXfrm>
    </dsp:sp>
    <dsp:sp modelId="{144E1260-EE66-4619-BDF9-28C8A3881B58}">
      <dsp:nvSpPr>
        <dsp:cNvPr id="0" name=""/>
        <dsp:cNvSpPr/>
      </dsp:nvSpPr>
      <dsp:spPr>
        <a:xfrm rot="1186030">
          <a:off x="1618492" y="3401209"/>
          <a:ext cx="693788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693788" y="1199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186030">
        <a:off x="1948041" y="3395861"/>
        <a:ext cx="34689" cy="34689"/>
      </dsp:txXfrm>
    </dsp:sp>
    <dsp:sp modelId="{73304D3B-4B0B-41BD-AB3D-49FF2CBC7353}">
      <dsp:nvSpPr>
        <dsp:cNvPr id="0" name=""/>
        <dsp:cNvSpPr/>
      </dsp:nvSpPr>
      <dsp:spPr>
        <a:xfrm>
          <a:off x="2291839" y="3122459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Talleres de formación laboral.</a:t>
          </a:r>
          <a:endParaRPr lang="es-ES" sz="1200" kern="1200" dirty="0"/>
        </a:p>
      </dsp:txBody>
      <dsp:txXfrm>
        <a:off x="2291839" y="3122459"/>
        <a:ext cx="1632267" cy="816133"/>
      </dsp:txXfrm>
    </dsp:sp>
    <dsp:sp modelId="{17CB880E-A825-4364-B534-747D0C401711}">
      <dsp:nvSpPr>
        <dsp:cNvPr id="0" name=""/>
        <dsp:cNvSpPr/>
      </dsp:nvSpPr>
      <dsp:spPr>
        <a:xfrm>
          <a:off x="3924107" y="3518528"/>
          <a:ext cx="652907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652907" y="1199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234238" y="3514203"/>
        <a:ext cx="32645" cy="32645"/>
      </dsp:txXfrm>
    </dsp:sp>
    <dsp:sp modelId="{7D285438-2F96-4DFF-B50C-AACAB165806C}">
      <dsp:nvSpPr>
        <dsp:cNvPr id="0" name=""/>
        <dsp:cNvSpPr/>
      </dsp:nvSpPr>
      <dsp:spPr>
        <a:xfrm>
          <a:off x="4577014" y="3122459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Taller de formación especializada. Orientación vocacional.</a:t>
          </a:r>
          <a:endParaRPr lang="es-ES" sz="1200" kern="1200" dirty="0"/>
        </a:p>
      </dsp:txBody>
      <dsp:txXfrm>
        <a:off x="4577014" y="3122459"/>
        <a:ext cx="1632267" cy="816133"/>
      </dsp:txXfrm>
    </dsp:sp>
    <dsp:sp modelId="{043483F4-9DA8-4B72-B733-72CFE3FE4F6C}">
      <dsp:nvSpPr>
        <dsp:cNvPr id="0" name=""/>
        <dsp:cNvSpPr/>
      </dsp:nvSpPr>
      <dsp:spPr>
        <a:xfrm rot="21540835">
          <a:off x="6209233" y="3512909"/>
          <a:ext cx="653020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653020" y="1199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21540835">
        <a:off x="6519418" y="3508581"/>
        <a:ext cx="32651" cy="32651"/>
      </dsp:txXfrm>
    </dsp:sp>
    <dsp:sp modelId="{C633DC1B-4B2E-4910-A673-B7DE0C14E454}">
      <dsp:nvSpPr>
        <dsp:cNvPr id="0" name=""/>
        <dsp:cNvSpPr/>
      </dsp:nvSpPr>
      <dsp:spPr>
        <a:xfrm>
          <a:off x="6862205" y="3111220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Actividad formativa laboral, y/o laboral en el exterior.</a:t>
          </a:r>
          <a:endParaRPr lang="es-ES" sz="1200" kern="1200" dirty="0"/>
        </a:p>
      </dsp:txBody>
      <dsp:txXfrm>
        <a:off x="6862205" y="3111220"/>
        <a:ext cx="1632267" cy="816133"/>
      </dsp:txXfrm>
    </dsp:sp>
    <dsp:sp modelId="{B76A48A5-AE05-489F-BD59-E67726939C48}">
      <dsp:nvSpPr>
        <dsp:cNvPr id="0" name=""/>
        <dsp:cNvSpPr/>
      </dsp:nvSpPr>
      <dsp:spPr>
        <a:xfrm rot="3654187">
          <a:off x="1294069" y="3870486"/>
          <a:ext cx="1342634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1342634" y="1199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3654187">
        <a:off x="1931820" y="3848917"/>
        <a:ext cx="67131" cy="67131"/>
      </dsp:txXfrm>
    </dsp:sp>
    <dsp:sp modelId="{2DF37D98-ABDA-4E58-A558-39E8D0EB9CDB}">
      <dsp:nvSpPr>
        <dsp:cNvPr id="0" name=""/>
        <dsp:cNvSpPr/>
      </dsp:nvSpPr>
      <dsp:spPr>
        <a:xfrm>
          <a:off x="2291839" y="4061012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Talleres formativos</a:t>
          </a:r>
          <a:endParaRPr lang="es-ES" sz="1200" kern="1200" dirty="0"/>
        </a:p>
      </dsp:txBody>
      <dsp:txXfrm>
        <a:off x="2291839" y="4061012"/>
        <a:ext cx="1632267" cy="816133"/>
      </dsp:txXfrm>
    </dsp:sp>
    <dsp:sp modelId="{A68C39A8-6594-4560-B6FC-A141751CDDC7}">
      <dsp:nvSpPr>
        <dsp:cNvPr id="0" name=""/>
        <dsp:cNvSpPr/>
      </dsp:nvSpPr>
      <dsp:spPr>
        <a:xfrm>
          <a:off x="3924107" y="4457082"/>
          <a:ext cx="652907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652907" y="1199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4234238" y="4452757"/>
        <a:ext cx="32645" cy="32645"/>
      </dsp:txXfrm>
    </dsp:sp>
    <dsp:sp modelId="{AB93EAD6-70B6-40EA-886D-1CC9C8A5CCC1}">
      <dsp:nvSpPr>
        <dsp:cNvPr id="0" name=""/>
        <dsp:cNvSpPr/>
      </dsp:nvSpPr>
      <dsp:spPr>
        <a:xfrm>
          <a:off x="4577014" y="4061012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Taller de desarrollo de habilidades para la vida.</a:t>
          </a:r>
          <a:endParaRPr lang="es-ES" sz="1200" kern="1200" dirty="0"/>
        </a:p>
      </dsp:txBody>
      <dsp:txXfrm>
        <a:off x="4577014" y="4061012"/>
        <a:ext cx="1632267" cy="816133"/>
      </dsp:txXfrm>
    </dsp:sp>
    <dsp:sp modelId="{9E7893F7-AE77-4CC7-A984-AD6B07E372CB}">
      <dsp:nvSpPr>
        <dsp:cNvPr id="0" name=""/>
        <dsp:cNvSpPr/>
      </dsp:nvSpPr>
      <dsp:spPr>
        <a:xfrm>
          <a:off x="6209282" y="4457082"/>
          <a:ext cx="652907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652907" y="1199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6519412" y="4452757"/>
        <a:ext cx="32645" cy="32645"/>
      </dsp:txXfrm>
    </dsp:sp>
    <dsp:sp modelId="{0FDFF0C0-5C90-45B8-A8BA-4B125EE1673D}">
      <dsp:nvSpPr>
        <dsp:cNvPr id="0" name=""/>
        <dsp:cNvSpPr/>
      </dsp:nvSpPr>
      <dsp:spPr>
        <a:xfrm>
          <a:off x="6862189" y="4061012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Taller de pre-liberación y readaptación.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Núcleos Terapéuticos</a:t>
          </a:r>
          <a:endParaRPr lang="es-ES" sz="1200" kern="1200" dirty="0"/>
        </a:p>
      </dsp:txBody>
      <dsp:txXfrm>
        <a:off x="6862189" y="4061012"/>
        <a:ext cx="1632267" cy="816133"/>
      </dsp:txXfrm>
    </dsp:sp>
    <dsp:sp modelId="{0849E5A3-2516-4877-97E3-2255D7553366}">
      <dsp:nvSpPr>
        <dsp:cNvPr id="0" name=""/>
        <dsp:cNvSpPr/>
      </dsp:nvSpPr>
      <dsp:spPr>
        <a:xfrm rot="4369170">
          <a:off x="860198" y="4339763"/>
          <a:ext cx="2210375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2210375" y="1199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/>
        </a:p>
      </dsp:txBody>
      <dsp:txXfrm rot="4369170">
        <a:off x="1910127" y="4296501"/>
        <a:ext cx="110518" cy="110518"/>
      </dsp:txXfrm>
    </dsp:sp>
    <dsp:sp modelId="{A0188626-0A9D-4062-8D82-3979EE8E1017}">
      <dsp:nvSpPr>
        <dsp:cNvPr id="0" name=""/>
        <dsp:cNvSpPr/>
      </dsp:nvSpPr>
      <dsp:spPr>
        <a:xfrm>
          <a:off x="2291839" y="4999566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Reforzadores (beneficios básicos)</a:t>
          </a:r>
          <a:endParaRPr lang="es-ES" sz="1200" kern="1200" dirty="0"/>
        </a:p>
      </dsp:txBody>
      <dsp:txXfrm>
        <a:off x="2291839" y="4999566"/>
        <a:ext cx="1632267" cy="816133"/>
      </dsp:txXfrm>
    </dsp:sp>
    <dsp:sp modelId="{5DB54BB6-50FB-449C-BC89-6C40BB964EB9}">
      <dsp:nvSpPr>
        <dsp:cNvPr id="0" name=""/>
        <dsp:cNvSpPr/>
      </dsp:nvSpPr>
      <dsp:spPr>
        <a:xfrm>
          <a:off x="3924107" y="5395636"/>
          <a:ext cx="652907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652907" y="1199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234238" y="5391310"/>
        <a:ext cx="32645" cy="32645"/>
      </dsp:txXfrm>
    </dsp:sp>
    <dsp:sp modelId="{C3596E7D-C4E7-41AC-8A08-5466CFA6BE7A}">
      <dsp:nvSpPr>
        <dsp:cNvPr id="0" name=""/>
        <dsp:cNvSpPr/>
      </dsp:nvSpPr>
      <dsp:spPr>
        <a:xfrm>
          <a:off x="4577014" y="4999566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Reforzadores (actividades recreativas, deportivas, culturales  o familiares en el exterior). </a:t>
          </a:r>
          <a:endParaRPr lang="es-ES" sz="1200" kern="1200" dirty="0"/>
        </a:p>
      </dsp:txBody>
      <dsp:txXfrm>
        <a:off x="4577014" y="4999566"/>
        <a:ext cx="1632267" cy="816133"/>
      </dsp:txXfrm>
    </dsp:sp>
    <dsp:sp modelId="{5900A525-33C7-40CF-B6B7-DA3F97EB0C3B}">
      <dsp:nvSpPr>
        <dsp:cNvPr id="0" name=""/>
        <dsp:cNvSpPr/>
      </dsp:nvSpPr>
      <dsp:spPr>
        <a:xfrm>
          <a:off x="6209282" y="5395636"/>
          <a:ext cx="652907" cy="23994"/>
        </a:xfrm>
        <a:custGeom>
          <a:avLst/>
          <a:gdLst/>
          <a:ahLst/>
          <a:cxnLst/>
          <a:rect l="0" t="0" r="0" b="0"/>
          <a:pathLst>
            <a:path>
              <a:moveTo>
                <a:pt x="0" y="11997"/>
              </a:moveTo>
              <a:lnTo>
                <a:pt x="652907" y="1199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6519412" y="5391310"/>
        <a:ext cx="32645" cy="32645"/>
      </dsp:txXfrm>
    </dsp:sp>
    <dsp:sp modelId="{C6B69FF4-23EE-421A-A8FB-2055307F71B1}">
      <dsp:nvSpPr>
        <dsp:cNvPr id="0" name=""/>
        <dsp:cNvSpPr/>
      </dsp:nvSpPr>
      <dsp:spPr>
        <a:xfrm>
          <a:off x="6862189" y="4999566"/>
          <a:ext cx="1632267" cy="816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Cambio de modalidad de tratamiento , conclusión anticipada</a:t>
          </a:r>
          <a:endParaRPr lang="es-ES" sz="1200" kern="1200" dirty="0"/>
        </a:p>
      </dsp:txBody>
      <dsp:txXfrm>
        <a:off x="6862189" y="4999566"/>
        <a:ext cx="1632267" cy="81613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2B5194-13E0-4834-AE53-13C168AF0F3C}">
      <dsp:nvSpPr>
        <dsp:cNvPr id="0" name=""/>
        <dsp:cNvSpPr/>
      </dsp:nvSpPr>
      <dsp:spPr>
        <a:xfrm>
          <a:off x="457199" y="0"/>
          <a:ext cx="5181600" cy="1096776"/>
        </a:xfrm>
        <a:prstGeom prst="rightArrow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3C969AC0-134B-4EC0-B37C-4F31143C3701}">
      <dsp:nvSpPr>
        <dsp:cNvPr id="0" name=""/>
        <dsp:cNvSpPr/>
      </dsp:nvSpPr>
      <dsp:spPr>
        <a:xfrm>
          <a:off x="127992" y="329032"/>
          <a:ext cx="1828800" cy="43871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Iniciales</a:t>
          </a:r>
          <a:endParaRPr lang="es-MX" sz="1800" kern="1200" dirty="0"/>
        </a:p>
      </dsp:txBody>
      <dsp:txXfrm>
        <a:off x="127992" y="329032"/>
        <a:ext cx="1828800" cy="438710"/>
      </dsp:txXfrm>
    </dsp:sp>
    <dsp:sp modelId="{4826FBAB-2E30-4CC6-BA33-2456A54A9CAE}">
      <dsp:nvSpPr>
        <dsp:cNvPr id="0" name=""/>
        <dsp:cNvSpPr/>
      </dsp:nvSpPr>
      <dsp:spPr>
        <a:xfrm>
          <a:off x="2133599" y="329032"/>
          <a:ext cx="1828800" cy="4387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Intermedios</a:t>
          </a:r>
          <a:endParaRPr lang="es-MX" sz="1800" kern="1200" dirty="0"/>
        </a:p>
      </dsp:txBody>
      <dsp:txXfrm>
        <a:off x="2133599" y="329032"/>
        <a:ext cx="1828800" cy="438710"/>
      </dsp:txXfrm>
    </dsp:sp>
    <dsp:sp modelId="{A023FCBE-EA7E-4F0A-B32E-A96193D5F0AF}">
      <dsp:nvSpPr>
        <dsp:cNvPr id="0" name=""/>
        <dsp:cNvSpPr/>
      </dsp:nvSpPr>
      <dsp:spPr>
        <a:xfrm>
          <a:off x="4139207" y="329032"/>
          <a:ext cx="1828800" cy="43871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Conclusivos</a:t>
          </a:r>
          <a:endParaRPr lang="es-MX" sz="1800" kern="1200" dirty="0"/>
        </a:p>
      </dsp:txBody>
      <dsp:txXfrm>
        <a:off x="4139207" y="329032"/>
        <a:ext cx="1828800" cy="4387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3EBB0-6270-40C0-8D1E-239C7C440655}" type="datetimeFigureOut">
              <a:rPr lang="es-MX" smtClean="0"/>
              <a:pPr/>
              <a:t>20/10/2015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ED21B6-8C56-45FD-9864-0EEE046CA02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746750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58A9-CAEC-4385-AE19-B99D7E39A5E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54229-152D-4A76-A1E3-E9C22AEF00C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0495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58A9-CAEC-4385-AE19-B99D7E39A5E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54229-152D-4A76-A1E3-E9C22AEF00C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2757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58A9-CAEC-4385-AE19-B99D7E39A5E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54229-152D-4A76-A1E3-E9C22AEF00C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1017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11/07/2013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Coordinación de Psicología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68490-90F1-4638-9711-7D11E16D608A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4205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11/07/2013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Coordinación de Psicología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56883-EFFD-406B-8EEA-DB3A6BF09829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5200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11/07/2013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Coordinación de Psicología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4B75D-ACFB-4276-B13D-D43C9EE5A779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3896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11/07/2013</a:t>
            </a: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Coordinación de Psicología</a:t>
            </a: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7385E-E437-409C-BCE0-75F201054E77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0924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11/07/2013</a:t>
            </a:r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Coordinación de Psicología</a:t>
            </a:r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D7CF8-4C07-4BDF-BE22-7BEE4F77C1CD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2592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11/07/2013</a:t>
            </a:r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Coordinación de Psicología</a:t>
            </a:r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A85E2-B23F-4D6A-A1A4-ABD2363DDE7C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41884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11/07/2013</a:t>
            </a:r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Coordinación de Psicología</a:t>
            </a:r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60416-F121-426A-8A01-91C1B76591D1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28394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11/07/2013</a:t>
            </a: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Coordinación de Psicología</a:t>
            </a: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7E553-3826-4DF8-A9E6-AF4723F17F4B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7305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58A9-CAEC-4385-AE19-B99D7E39A5E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54229-152D-4A76-A1E3-E9C22AEF00C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06778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11/07/2013</a:t>
            </a: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Coordinación de Psicología</a:t>
            </a: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EB157-474E-48C2-BD75-7C930FAF68CF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64196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11/07/2013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Coordinación de Psicología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A8E18-876D-4B27-80C2-D6CF5DDF6694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20902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11/07/2013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Coordinación de Psicología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66482-54B1-416F-B6B3-E5D2689CA340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64304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84700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8595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31253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20775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11548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63261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9268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58A9-CAEC-4385-AE19-B99D7E39A5E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54229-152D-4A76-A1E3-E9C22AEF00C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9191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45188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9646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78092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62827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87343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93999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23629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38549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78790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496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58A9-CAEC-4385-AE19-B99D7E39A5E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54229-152D-4A76-A1E3-E9C22AEF00C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809000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28852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09994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03697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43372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3510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58A9-CAEC-4385-AE19-B99D7E39A5E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54229-152D-4A76-A1E3-E9C22AEF00C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5250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58A9-CAEC-4385-AE19-B99D7E39A5E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54229-152D-4A76-A1E3-E9C22AEF00C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7749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58A9-CAEC-4385-AE19-B99D7E39A5E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54229-152D-4A76-A1E3-E9C22AEF00C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0701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58A9-CAEC-4385-AE19-B99D7E39A5E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54229-152D-4A76-A1E3-E9C22AEF00C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310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E58A9-CAEC-4385-AE19-B99D7E39A5E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54229-152D-4A76-A1E3-E9C22AEF00C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2406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E58A9-CAEC-4385-AE19-B99D7E39A5E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54229-152D-4A76-A1E3-E9C22AEF00C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929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457200"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11/07/2013</a:t>
            </a: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457200">
              <a:defRPr/>
            </a:pPr>
            <a:r>
              <a:rPr lang="es-ES">
                <a:solidFill>
                  <a:prstClr val="black">
                    <a:tint val="75000"/>
                  </a:prstClr>
                </a:solidFill>
              </a:rPr>
              <a:t>Coordinación de Psicología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457200">
              <a:defRPr/>
            </a:pPr>
            <a:fld id="{CDF77868-76D2-4F0F-B3C7-248C28ABF7BB}" type="slidenum">
              <a:rPr lang="es-ES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25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815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0C5AB-9107-4E64-81C1-2DC8199F283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20/10/2015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7D498-AAB7-478E-BFFF-08C51086416F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388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hyperlink" Target="EVALUACION%20PREVIA.docx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hyperlink" Target="IEA.docx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FORMATO%20FINAL_TRABAJO%20SOCIAL.doc" TargetMode="External"/><Relationship Id="rId13" Type="http://schemas.openxmlformats.org/officeDocument/2006/relationships/image" Target="../media/image11.jpeg"/><Relationship Id="rId3" Type="http://schemas.openxmlformats.org/officeDocument/2006/relationships/image" Target="../media/image2.emf"/><Relationship Id="rId7" Type="http://schemas.openxmlformats.org/officeDocument/2006/relationships/image" Target="../media/image7.png"/><Relationship Id="rId12" Type="http://schemas.openxmlformats.org/officeDocument/2006/relationships/image" Target="../media/image10.wmf"/><Relationship Id="rId2" Type="http://schemas.openxmlformats.org/officeDocument/2006/relationships/image" Target="../media/image1.emf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FORMATO%20FINAL_EDUCATIVO.docx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5" Type="http://schemas.openxmlformats.org/officeDocument/2006/relationships/image" Target="../media/image13.jpeg"/><Relationship Id="rId10" Type="http://schemas.openxmlformats.org/officeDocument/2006/relationships/hyperlink" Target="FORMATO%20FINAL_FORMACION%20LABORAL.docx" TargetMode="External"/><Relationship Id="rId4" Type="http://schemas.openxmlformats.org/officeDocument/2006/relationships/hyperlink" Target="FORMATO%20FINAL_PSICOLOGICO.docx" TargetMode="External"/><Relationship Id="rId9" Type="http://schemas.openxmlformats.org/officeDocument/2006/relationships/image" Target="../media/image8.png"/><Relationship Id="rId1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hyperlink" Target="DICTAMEN%20TECNICO.doc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hyperlink" Target="PPE%20Tx%20Interno.docx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4.xml"/><Relationship Id="rId6" Type="http://schemas.openxmlformats.org/officeDocument/2006/relationships/hyperlink" Target="PPE%20Tx%20Externo.docx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5.xml"/><Relationship Id="rId6" Type="http://schemas.microsoft.com/office/2007/relationships/hdphoto" Target="../media/hdphoto1.wdp"/><Relationship Id="rId5" Type="http://schemas.openxmlformats.org/officeDocument/2006/relationships/image" Target="../media/image5.jpeg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emf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emf"/><Relationship Id="rId9" Type="http://schemas.microsoft.com/office/2007/relationships/diagramDrawing" Target="../diagrams/drawing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diagramColors" Target="../diagrams/colors3.xml"/><Relationship Id="rId3" Type="http://schemas.openxmlformats.org/officeDocument/2006/relationships/image" Target="../media/image2.emf"/><Relationship Id="rId7" Type="http://schemas.openxmlformats.org/officeDocument/2006/relationships/diagramQuickStyle" Target="../diagrams/quickStyle2.xml"/><Relationship Id="rId12" Type="http://schemas.openxmlformats.org/officeDocument/2006/relationships/diagramQuickStyle" Target="../diagrams/quickStyle3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11" Type="http://schemas.openxmlformats.org/officeDocument/2006/relationships/diagramLayout" Target="../diagrams/layout3.xml"/><Relationship Id="rId5" Type="http://schemas.openxmlformats.org/officeDocument/2006/relationships/diagramData" Target="../diagrams/data2.xml"/><Relationship Id="rId10" Type="http://schemas.openxmlformats.org/officeDocument/2006/relationships/diagramData" Target="../diagrams/data3.xml"/><Relationship Id="rId4" Type="http://schemas.openxmlformats.org/officeDocument/2006/relationships/image" Target="../media/image3.emf"/><Relationship Id="rId9" Type="http://schemas.microsoft.com/office/2007/relationships/diagramDrawing" Target="../diagrams/drawing2.xml"/><Relationship Id="rId14" Type="http://schemas.microsoft.com/office/2007/relationships/diagramDrawing" Target="../diagrams/drawin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14" y="21674"/>
            <a:ext cx="422891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310" y="6192498"/>
            <a:ext cx="9319172" cy="68302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683568" y="692696"/>
            <a:ext cx="689272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FF0000"/>
                </a:solidFill>
              </a:rPr>
              <a:t>Evaluación Previa</a:t>
            </a:r>
          </a:p>
          <a:p>
            <a:endParaRPr lang="es-MX" sz="2800" b="1" dirty="0" smtClean="0">
              <a:solidFill>
                <a:srgbClr val="FF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MX" sz="2400" dirty="0" smtClean="0"/>
              <a:t>Art.135 fracción XVI. Para fijar las reglas, el </a:t>
            </a:r>
            <a:r>
              <a:rPr lang="es-MX" sz="2400" u="sng" dirty="0" smtClean="0"/>
              <a:t>juez de control </a:t>
            </a:r>
            <a:r>
              <a:rPr lang="es-MX" sz="2400" dirty="0" smtClean="0"/>
              <a:t>podrá disponer que el adolescente sea sometido a una evaluación previa, a cargo del Consejo, que deberá ser elaborada dentro del término de </a:t>
            </a:r>
            <a:r>
              <a:rPr lang="es-MX" sz="2400" u="sng" dirty="0" smtClean="0"/>
              <a:t>cinco días</a:t>
            </a:r>
            <a:r>
              <a:rPr lang="es-MX" sz="2400" dirty="0" smtClean="0"/>
              <a:t>.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s-MX" sz="2400" dirty="0" smtClean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MX" sz="2400" dirty="0" smtClean="0"/>
              <a:t>Entrevista biopsicosocial. </a:t>
            </a:r>
            <a:r>
              <a:rPr lang="es-MX" sz="2400" dirty="0" smtClean="0">
                <a:hlinkClick r:id="rId4" action="ppaction://hlinkfile"/>
              </a:rPr>
              <a:t>EVALUACION PREVIA.docx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xmlns="" val="15179094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2 Marcador de contenido"/>
          <p:cNvSpPr>
            <a:spLocks noGrp="1"/>
          </p:cNvSpPr>
          <p:nvPr>
            <p:ph sz="half" idx="2"/>
          </p:nvPr>
        </p:nvSpPr>
        <p:spPr>
          <a:xfrm>
            <a:off x="314325" y="1139403"/>
            <a:ext cx="1919288" cy="49538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Orientación Preventiva Individual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Monitoreo de abstinencia en adicciones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Taller de Valores CRIT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Talleres de inducción al sistema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Taller conociendo mi entorno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Taller de derechos y obligaciones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Fomento de hábitos de estudio</a:t>
            </a:r>
            <a:endParaRPr lang="es-MX" dirty="0"/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Servicios de biblioteca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Taller de Manualidades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11/07/2013</a:t>
            </a: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Coordinación de Psicología</a:t>
            </a: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D85983-CFF2-49BE-BBF4-4B29D2F52790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103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1913" y="6356350"/>
            <a:ext cx="93202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6 Marcador de texto"/>
          <p:cNvSpPr txBox="1">
            <a:spLocks/>
          </p:cNvSpPr>
          <p:nvPr/>
        </p:nvSpPr>
        <p:spPr bwMode="auto">
          <a:xfrm>
            <a:off x="7421563" y="707603"/>
            <a:ext cx="1449387" cy="431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b"/>
          <a:lstStyle/>
          <a:p>
            <a:pPr algn="ctr" defTabSz="4572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EXTERNOS</a:t>
            </a:r>
            <a:endParaRPr lang="es-MX" sz="2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6 Marcador de texto"/>
          <p:cNvSpPr txBox="1">
            <a:spLocks/>
          </p:cNvSpPr>
          <p:nvPr/>
        </p:nvSpPr>
        <p:spPr bwMode="auto">
          <a:xfrm>
            <a:off x="5781675" y="707603"/>
            <a:ext cx="1447800" cy="431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b"/>
          <a:lstStyle/>
          <a:p>
            <a:pPr algn="ctr" defTabSz="4572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CONCLUSIVOS</a:t>
            </a:r>
            <a:r>
              <a:rPr lang="es-MX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4" name="6 Marcador de texto"/>
          <p:cNvSpPr txBox="1">
            <a:spLocks/>
          </p:cNvSpPr>
          <p:nvPr/>
        </p:nvSpPr>
        <p:spPr bwMode="auto">
          <a:xfrm>
            <a:off x="4024313" y="704428"/>
            <a:ext cx="1447800" cy="4286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b"/>
          <a:lstStyle/>
          <a:p>
            <a:pPr algn="ctr" defTabSz="4572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INTERMEDIOS </a:t>
            </a:r>
            <a:endParaRPr lang="es-MX" sz="2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6 Marcador de texto"/>
          <p:cNvSpPr txBox="1">
            <a:spLocks/>
          </p:cNvSpPr>
          <p:nvPr/>
        </p:nvSpPr>
        <p:spPr bwMode="auto">
          <a:xfrm>
            <a:off x="2233613" y="707603"/>
            <a:ext cx="1449387" cy="431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b"/>
          <a:lstStyle/>
          <a:p>
            <a:pPr algn="ctr" defTabSz="4572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INICIALES</a:t>
            </a:r>
            <a:r>
              <a:rPr lang="es-MX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9" name="2 Marcador de contenido"/>
          <p:cNvSpPr>
            <a:spLocks noGrp="1"/>
          </p:cNvSpPr>
          <p:nvPr>
            <p:ph sz="half" idx="2"/>
          </p:nvPr>
        </p:nvSpPr>
        <p:spPr>
          <a:xfrm>
            <a:off x="4024313" y="1139403"/>
            <a:ext cx="1757362" cy="560196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Orientación Psicológica Individual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Acompañamientos grupales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Taller de Valores CRIT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T. Sexualidad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T. Control del Enojo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T. Autorregulación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T. Sentido de Vida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T. Ejercicios y Destreza Mental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T. Paternidad Responsable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Tratamiento en adicciones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Talleres extraescolares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Capacitación laboral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endParaRPr lang="es-MX" sz="1400" dirty="0" smtClean="0"/>
          </a:p>
          <a:p>
            <a:pPr algn="just">
              <a:buFont typeface="Wingdings" pitchFamily="2" charset="2"/>
              <a:buChar char="§"/>
              <a:defRPr/>
            </a:pPr>
            <a:endParaRPr lang="es-MX" dirty="0" smtClean="0"/>
          </a:p>
        </p:txBody>
      </p:sp>
      <p:sp>
        <p:nvSpPr>
          <p:cNvPr id="20" name="2 Marcador de contenido"/>
          <p:cNvSpPr>
            <a:spLocks noGrp="1"/>
          </p:cNvSpPr>
          <p:nvPr>
            <p:ph sz="half" idx="2"/>
          </p:nvPr>
        </p:nvSpPr>
        <p:spPr>
          <a:xfrm>
            <a:off x="5781675" y="1139403"/>
            <a:ext cx="1639888" cy="547650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Orientación Psicológica Individual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Acompañamientos grupales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Taller de Valores CRIT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Taller “Afrontando la realidad”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Núcleos Terapéuticos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Orientación Familiar Individual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Prevención de recaídas (riesgos)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Orientación educativa y/o vocacional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T. regresando a casa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endParaRPr lang="es-MX" sz="1400" dirty="0" smtClean="0"/>
          </a:p>
          <a:p>
            <a:pPr algn="just">
              <a:buFont typeface="Wingdings" pitchFamily="2" charset="2"/>
              <a:buChar char="§"/>
              <a:defRPr/>
            </a:pPr>
            <a:endParaRPr lang="es-MX" dirty="0" smtClean="0"/>
          </a:p>
        </p:txBody>
      </p:sp>
      <p:sp>
        <p:nvSpPr>
          <p:cNvPr id="21" name="2 Marcador de contenido"/>
          <p:cNvSpPr>
            <a:spLocks noGrp="1"/>
          </p:cNvSpPr>
          <p:nvPr>
            <p:ph sz="half" idx="2"/>
          </p:nvPr>
        </p:nvSpPr>
        <p:spPr>
          <a:xfrm>
            <a:off x="7421563" y="1133053"/>
            <a:ext cx="1449387" cy="330405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Atención  psicológica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Atención familiar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Tratamiento en Adicciones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Talleres formativos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s-MX" sz="1400" b="1" dirty="0" smtClean="0"/>
              <a:t>Programación de asesorías y exámenes escolares.</a:t>
            </a:r>
            <a:endParaRPr lang="es-MX" sz="1400" dirty="0" smtClean="0"/>
          </a:p>
          <a:p>
            <a:pPr algn="just">
              <a:buFont typeface="Wingdings" pitchFamily="2" charset="2"/>
              <a:buChar char="§"/>
              <a:defRPr/>
            </a:pPr>
            <a:endParaRPr lang="es-MX" sz="2800" dirty="0" smtClean="0"/>
          </a:p>
        </p:txBody>
      </p:sp>
      <p:sp>
        <p:nvSpPr>
          <p:cNvPr id="22" name="AutoShape 25"/>
          <p:cNvSpPr>
            <a:spLocks noChangeArrowheads="1"/>
          </p:cNvSpPr>
          <p:nvPr/>
        </p:nvSpPr>
        <p:spPr bwMode="auto">
          <a:xfrm>
            <a:off x="314325" y="745703"/>
            <a:ext cx="1558925" cy="3937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"/>
                <a:cs typeface="Times New Roman" pitchFamily="18" charset="0"/>
              </a:rPr>
              <a:t>PREVENTIVOS</a:t>
            </a:r>
            <a:r>
              <a:rPr lang="es-MX" sz="1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"/>
                <a:cs typeface="Times New Roman" pitchFamily="18" charset="0"/>
              </a:rPr>
              <a:t> </a:t>
            </a:r>
          </a:p>
        </p:txBody>
      </p:sp>
      <p:sp>
        <p:nvSpPr>
          <p:cNvPr id="4112" name="22 Marcador de texto"/>
          <p:cNvSpPr>
            <a:spLocks noGrp="1"/>
          </p:cNvSpPr>
          <p:nvPr>
            <p:ph type="body" idx="1"/>
          </p:nvPr>
        </p:nvSpPr>
        <p:spPr>
          <a:xfrm>
            <a:off x="431999" y="216459"/>
            <a:ext cx="8172449" cy="438150"/>
          </a:xfrm>
        </p:spPr>
        <p:txBody>
          <a:bodyPr/>
          <a:lstStyle/>
          <a:p>
            <a:pPr algn="ctr"/>
            <a:r>
              <a:rPr lang="es-MX" sz="2000" b="0" dirty="0" smtClean="0">
                <a:latin typeface="Britannic Bold" pitchFamily="34" charset="0"/>
              </a:rPr>
              <a:t>EJEMPLOS DE TALLERES DE ACUERDO AL PROGRAMA DE TRATAMIENTO</a:t>
            </a:r>
          </a:p>
        </p:txBody>
      </p:sp>
      <p:sp>
        <p:nvSpPr>
          <p:cNvPr id="18" name="2 Marcador de contenido"/>
          <p:cNvSpPr>
            <a:spLocks noGrp="1"/>
          </p:cNvSpPr>
          <p:nvPr>
            <p:ph sz="half" idx="2"/>
          </p:nvPr>
        </p:nvSpPr>
        <p:spPr>
          <a:xfrm>
            <a:off x="2233613" y="1139403"/>
            <a:ext cx="1790700" cy="571859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§"/>
              <a:tabLst>
                <a:tab pos="1255713" algn="l"/>
              </a:tabLst>
              <a:defRPr/>
            </a:pPr>
            <a:r>
              <a:rPr lang="es-MX" sz="1400" b="1" dirty="0" smtClean="0"/>
              <a:t>Orientación Psicológica Individual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tabLst>
                <a:tab pos="1255713" algn="l"/>
              </a:tabLst>
              <a:defRPr/>
            </a:pPr>
            <a:r>
              <a:rPr lang="es-MX" sz="1400" b="1" dirty="0" smtClean="0"/>
              <a:t>Pláticas AA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tabLst>
                <a:tab pos="1255713" algn="l"/>
              </a:tabLst>
              <a:defRPr/>
            </a:pPr>
            <a:r>
              <a:rPr lang="es-MX" sz="1400" b="1" dirty="0" smtClean="0"/>
              <a:t>Taller de Adaptación Saludable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tabLst>
                <a:tab pos="1255713" algn="l"/>
              </a:tabLst>
              <a:defRPr/>
            </a:pPr>
            <a:r>
              <a:rPr lang="es-MX" sz="1400" b="1" dirty="0" smtClean="0"/>
              <a:t>Acompañamientos grupales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tabLst>
                <a:tab pos="1255713" algn="l"/>
              </a:tabLst>
              <a:defRPr/>
            </a:pPr>
            <a:r>
              <a:rPr lang="es-MX" sz="1400" b="1" dirty="0" smtClean="0"/>
              <a:t>Taller de Valores CRIT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tabLst>
                <a:tab pos="1255713" algn="l"/>
              </a:tabLst>
              <a:defRPr/>
            </a:pPr>
            <a:r>
              <a:rPr lang="es-MX" sz="1400" b="1" dirty="0" smtClean="0"/>
              <a:t>Taller de motivación: “Ejemplos de vida”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tabLst>
                <a:tab pos="1255713" algn="l"/>
              </a:tabLst>
              <a:defRPr/>
            </a:pPr>
            <a:r>
              <a:rPr lang="es-MX" sz="1400" b="1" dirty="0" smtClean="0"/>
              <a:t>Taller de autodescubrimiento “Viaje al Centro de mi”</a:t>
            </a:r>
            <a:endParaRPr lang="es-MX" sz="1400" dirty="0" smtClean="0"/>
          </a:p>
          <a:p>
            <a:pPr>
              <a:buFont typeface="Wingdings" pitchFamily="2" charset="2"/>
              <a:buChar char="§"/>
              <a:tabLst>
                <a:tab pos="1255713" algn="l"/>
              </a:tabLst>
              <a:defRPr/>
            </a:pPr>
            <a:r>
              <a:rPr lang="es-MX" sz="1400" b="1" dirty="0" smtClean="0"/>
              <a:t>Orientación Familiar Individual</a:t>
            </a:r>
          </a:p>
          <a:p>
            <a:pPr>
              <a:buFont typeface="Wingdings" pitchFamily="2" charset="2"/>
              <a:buChar char="§"/>
              <a:tabLst>
                <a:tab pos="1255713" algn="l"/>
              </a:tabLst>
              <a:defRPr/>
            </a:pPr>
            <a:r>
              <a:rPr lang="es-MX" sz="1400" b="1" dirty="0" smtClean="0"/>
              <a:t>Asesorías escolares</a:t>
            </a:r>
          </a:p>
          <a:p>
            <a:pPr algn="just">
              <a:buFont typeface="Wingdings" pitchFamily="2" charset="2"/>
              <a:buChar char="§"/>
              <a:defRPr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xmlns="" val="47204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-6066"/>
            <a:ext cx="422891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310" y="6192498"/>
            <a:ext cx="9319172" cy="68302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103" y="210356"/>
            <a:ext cx="1181100" cy="1435100"/>
          </a:xfrm>
          <a:prstGeom prst="rect">
            <a:avLst/>
          </a:prstGeom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116632"/>
            <a:ext cx="6840760" cy="684212"/>
          </a:xfrm>
        </p:spPr>
        <p:txBody>
          <a:bodyPr>
            <a:noAutofit/>
          </a:bodyPr>
          <a:lstStyle/>
          <a:p>
            <a:pPr algn="r" eaLnBrk="1" hangingPunct="1"/>
            <a:r>
              <a:rPr lang="es-UY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  <a:cs typeface="Times New Roman" pitchFamily="18" charset="0"/>
              </a:rPr>
              <a:t>HORARIO DE ACTIVIDADES  PERSONALIZADO</a:t>
            </a:r>
            <a:endParaRPr lang="es-ES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  <a:cs typeface="Times New Roman" pitchFamily="18" charset="0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64614574"/>
              </p:ext>
            </p:extLst>
          </p:nvPr>
        </p:nvGraphicFramePr>
        <p:xfrm>
          <a:off x="395536" y="908720"/>
          <a:ext cx="8350185" cy="5353139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800292"/>
                <a:gridCol w="1238016"/>
                <a:gridCol w="1211423"/>
                <a:gridCol w="1118968"/>
                <a:gridCol w="1019549"/>
                <a:gridCol w="1092374"/>
                <a:gridCol w="911000"/>
                <a:gridCol w="958563"/>
              </a:tblGrid>
              <a:tr h="382932"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 b="1" dirty="0" smtClean="0">
                          <a:latin typeface="Cambria"/>
                          <a:ea typeface="MS Mincho"/>
                          <a:cs typeface="Times New Roman"/>
                        </a:rPr>
                        <a:t>ADOLESCENTE</a:t>
                      </a:r>
                    </a:p>
                  </a:txBody>
                  <a:tcPr marL="68565" marR="68565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2000" dirty="0"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67" marR="68567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2000" dirty="0"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67" marR="68567" marT="0" marB="0" anchor="ctr"/>
                </a:tc>
              </a:tr>
              <a:tr h="430392">
                <a:tc>
                  <a:txBody>
                    <a:bodyPr/>
                    <a:lstStyle/>
                    <a:p>
                      <a:pPr algn="l"/>
                      <a:r>
                        <a:rPr lang="es-ES" sz="1100" b="0" dirty="0" smtClean="0">
                          <a:latin typeface="+mn-lt"/>
                        </a:rPr>
                        <a:t>Horario</a:t>
                      </a:r>
                      <a:endParaRPr lang="es-ES" sz="1100" b="0" dirty="0">
                        <a:latin typeface="+mn-lt"/>
                      </a:endParaRPr>
                    </a:p>
                  </a:txBody>
                  <a:tcPr marL="91421" marR="91421" marT="45717" marB="45717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latin typeface="+mn-lt"/>
                        </a:rPr>
                        <a:t>Lunes </a:t>
                      </a:r>
                      <a:endParaRPr lang="es-ES" sz="1100" b="1" dirty="0">
                        <a:latin typeface="+mn-lt"/>
                      </a:endParaRPr>
                    </a:p>
                  </a:txBody>
                  <a:tcPr marL="91421" marR="91421" marT="45717" marB="45717" anchor="ctr">
                    <a:solidFill>
                      <a:schemeClr val="accent2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latin typeface="+mn-lt"/>
                        </a:rPr>
                        <a:t>Martes</a:t>
                      </a:r>
                      <a:endParaRPr lang="es-ES" sz="1100" b="1" dirty="0">
                        <a:latin typeface="+mn-lt"/>
                      </a:endParaRPr>
                    </a:p>
                  </a:txBody>
                  <a:tcPr marL="91421" marR="91421" marT="45717" marB="45717" anchor="ctr">
                    <a:solidFill>
                      <a:schemeClr val="accent2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latin typeface="+mn-lt"/>
                        </a:rPr>
                        <a:t>Miércoles</a:t>
                      </a:r>
                      <a:endParaRPr lang="es-ES" sz="1100" b="1" dirty="0">
                        <a:latin typeface="+mn-lt"/>
                      </a:endParaRPr>
                    </a:p>
                  </a:txBody>
                  <a:tcPr marL="91421" marR="91421" marT="45717" marB="45717" anchor="ctr">
                    <a:solidFill>
                      <a:schemeClr val="accent2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latin typeface="+mn-lt"/>
                        </a:rPr>
                        <a:t>Jueves </a:t>
                      </a:r>
                      <a:endParaRPr lang="es-ES" sz="1100" b="1" dirty="0">
                        <a:latin typeface="+mn-lt"/>
                      </a:endParaRPr>
                    </a:p>
                  </a:txBody>
                  <a:tcPr marL="91421" marR="91421" marT="45717" marB="45717" anchor="ctr">
                    <a:solidFill>
                      <a:schemeClr val="accent2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latin typeface="+mn-lt"/>
                        </a:rPr>
                        <a:t>Viernes</a:t>
                      </a:r>
                      <a:endParaRPr lang="es-ES" sz="1100" b="1" dirty="0">
                        <a:latin typeface="+mn-lt"/>
                      </a:endParaRPr>
                    </a:p>
                  </a:txBody>
                  <a:tcPr marL="91421" marR="91421" marT="45717" marB="45717" anchor="ctr">
                    <a:solidFill>
                      <a:schemeClr val="accent2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latin typeface="+mn-lt"/>
                        </a:rPr>
                        <a:t>Sábado</a:t>
                      </a:r>
                      <a:endParaRPr lang="es-ES" sz="1100" b="1" dirty="0">
                        <a:latin typeface="+mn-lt"/>
                      </a:endParaRPr>
                    </a:p>
                  </a:txBody>
                  <a:tcPr marL="91421" marR="91421" marT="45717" marB="45717" anchor="ctr">
                    <a:solidFill>
                      <a:schemeClr val="accent2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latin typeface="+mn-lt"/>
                        </a:rPr>
                        <a:t>Domingo</a:t>
                      </a:r>
                      <a:endParaRPr lang="es-ES" sz="1100" b="1" dirty="0">
                        <a:latin typeface="+mn-lt"/>
                      </a:endParaRPr>
                    </a:p>
                  </a:txBody>
                  <a:tcPr marL="91421" marR="91421" marT="45717" marB="45717" anchor="ctr">
                    <a:solidFill>
                      <a:schemeClr val="accent2">
                        <a:lumMod val="50000"/>
                        <a:alpha val="20000"/>
                      </a:schemeClr>
                    </a:solidFill>
                  </a:tcPr>
                </a:tc>
              </a:tr>
              <a:tr h="4480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latin typeface="+mn-lt"/>
                        </a:rPr>
                        <a:t>6:30 - 8:30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latin typeface="+mn-lt"/>
                          <a:ea typeface="MS Mincho"/>
                          <a:cs typeface="Times New Roman"/>
                        </a:rPr>
                        <a:t>Activación física, aseo de áreas y dormitorios.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endParaRPr lang="es-ES" sz="1100" b="0" dirty="0" smtClean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endParaRPr lang="es-ES" sz="1100" b="0" dirty="0" smtClean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endParaRPr lang="es-ES" sz="1100" b="0" dirty="0" smtClean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endParaRPr lang="es-ES" sz="1100" b="0" dirty="0" smtClean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</a:tr>
              <a:tr h="531733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_tradnl" sz="1100" b="0" dirty="0" smtClean="0">
                          <a:latin typeface="+mn-lt"/>
                        </a:rPr>
                        <a:t>8:30 - 9:50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latin typeface="+mn-lt"/>
                          <a:ea typeface="MS Mincho"/>
                          <a:cs typeface="Times New Roman"/>
                        </a:rPr>
                        <a:t>TS Taller</a:t>
                      </a:r>
                    </a:p>
                  </a:txBody>
                  <a:tcPr marL="68565" marR="6856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err="1" smtClean="0">
                          <a:latin typeface="+mn-lt"/>
                          <a:ea typeface="MS Mincho"/>
                          <a:cs typeface="Times New Roman"/>
                        </a:rPr>
                        <a:t>Psic</a:t>
                      </a:r>
                      <a:r>
                        <a:rPr lang="es-ES" sz="1100" b="0" dirty="0" smtClean="0">
                          <a:latin typeface="+mn-lt"/>
                          <a:ea typeface="MS Mincho"/>
                          <a:cs typeface="Times New Roman"/>
                        </a:rPr>
                        <a:t> TKD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latin typeface="+mn-lt"/>
                          <a:ea typeface="MS Mincho"/>
                          <a:cs typeface="Times New Roman"/>
                        </a:rPr>
                        <a:t>Consulta Médica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FL Carpintería</a:t>
                      </a:r>
                    </a:p>
                  </a:txBody>
                  <a:tcPr marL="68565" marR="68565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err="1" smtClean="0">
                          <a:latin typeface="+mn-lt"/>
                          <a:ea typeface="MS Mincho"/>
                          <a:cs typeface="Times New Roman"/>
                        </a:rPr>
                        <a:t>Psic</a:t>
                      </a:r>
                      <a:r>
                        <a:rPr lang="es-ES" sz="1100" b="0" dirty="0" smtClean="0">
                          <a:latin typeface="+mn-lt"/>
                          <a:ea typeface="MS Mincho"/>
                          <a:cs typeface="Times New Roman"/>
                        </a:rPr>
                        <a:t> Terapia</a:t>
                      </a: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latin typeface="+mn-lt"/>
                          <a:ea typeface="MS Mincho"/>
                          <a:cs typeface="Times New Roman"/>
                        </a:rPr>
                        <a:t>Desafío</a:t>
                      </a:r>
                      <a:r>
                        <a:rPr lang="es-ES" sz="1100" b="0" baseline="0" dirty="0" smtClean="0">
                          <a:latin typeface="+mn-lt"/>
                          <a:ea typeface="MS Mincho"/>
                          <a:cs typeface="Times New Roman"/>
                        </a:rPr>
                        <a:t> Juvenil 8:30 a 10:30</a:t>
                      </a:r>
                      <a:endParaRPr lang="es-ES" sz="1100" b="0" dirty="0" smtClean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latin typeface="+mn-lt"/>
                          <a:ea typeface="MS Mincho"/>
                          <a:cs typeface="Times New Roman"/>
                        </a:rPr>
                        <a:t>Roca</a:t>
                      </a:r>
                      <a:r>
                        <a:rPr lang="es-ES" sz="1100" b="0" baseline="0" dirty="0" smtClean="0">
                          <a:latin typeface="+mn-lt"/>
                          <a:ea typeface="MS Mincho"/>
                          <a:cs typeface="Times New Roman"/>
                        </a:rPr>
                        <a:t> Firme 8:30 a 10:30</a:t>
                      </a:r>
                      <a:endParaRPr lang="es-ES" sz="1100" b="0" dirty="0" smtClean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 smtClean="0"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 smtClean="0"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 smtClean="0"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latin typeface="+mn-lt"/>
                        </a:rPr>
                        <a:t>VISITA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 smtClean="0"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 smtClean="0"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 smtClean="0"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 smtClean="0"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 smtClean="0"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latin typeface="+mn-lt"/>
                        </a:rPr>
                        <a:t>Comida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0356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_tradnl" sz="1100" b="0" dirty="0" smtClean="0">
                          <a:latin typeface="+mn-lt"/>
                        </a:rPr>
                        <a:t>10:00-11:20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FL Herrería</a:t>
                      </a:r>
                      <a:endParaRPr lang="es-ES" sz="1100" b="0" dirty="0">
                        <a:solidFill>
                          <a:schemeClr val="tx1"/>
                        </a:solidFill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FL Carpintería</a:t>
                      </a: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FL Herrería</a:t>
                      </a:r>
                    </a:p>
                  </a:txBody>
                  <a:tcPr marL="68565" marR="6856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VISITA</a:t>
                      </a:r>
                      <a:endParaRPr lang="es-ES" sz="1100" b="0" dirty="0">
                        <a:solidFill>
                          <a:schemeClr val="tx1"/>
                        </a:solidFill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FL Herrería</a:t>
                      </a:r>
                      <a:endParaRPr lang="es-ES" sz="1100" b="0" dirty="0">
                        <a:solidFill>
                          <a:schemeClr val="tx1"/>
                        </a:solidFill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endParaRPr lang="es-ES" sz="1500" b="0" dirty="0" smtClean="0">
                        <a:solidFill>
                          <a:schemeClr val="tx1"/>
                        </a:solidFill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endParaRPr lang="es-ES" sz="1500" b="0" dirty="0" smtClean="0">
                        <a:solidFill>
                          <a:schemeClr val="tx1"/>
                        </a:solidFill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</a:tr>
              <a:tr h="9331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_tradnl" sz="1100" b="0" dirty="0" smtClean="0">
                          <a:latin typeface="+mn-lt"/>
                        </a:rPr>
                        <a:t>11:30-12:50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latin typeface="+mn-lt"/>
                          <a:ea typeface="MS Mincho"/>
                          <a:cs typeface="Times New Roman"/>
                        </a:rPr>
                        <a:t>E Inglés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latin typeface="+mn-lt"/>
                          <a:ea typeface="MS Mincho"/>
                          <a:cs typeface="Times New Roman"/>
                        </a:rPr>
                        <a:t> E</a:t>
                      </a:r>
                      <a:r>
                        <a:rPr lang="es-ES" sz="1100" b="0" baseline="0" dirty="0" smtClean="0">
                          <a:latin typeface="+mn-lt"/>
                          <a:ea typeface="MS Mincho"/>
                          <a:cs typeface="Times New Roman"/>
                        </a:rPr>
                        <a:t> Computo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latin typeface="+mn-lt"/>
                          <a:ea typeface="MS Mincho"/>
                          <a:cs typeface="Times New Roman"/>
                        </a:rPr>
                        <a:t>E Inglés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latin typeface="+mn-lt"/>
                          <a:ea typeface="MS Mincho"/>
                          <a:cs typeface="Times New Roman"/>
                        </a:rPr>
                        <a:t>E Guitarra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0" dirty="0" smtClean="0">
                          <a:latin typeface="+mn-lt"/>
                        </a:rPr>
                        <a:t>Juventudes con Esperanza 10:30 a 12:00</a:t>
                      </a:r>
                      <a:endParaRPr lang="es-ES" sz="1100" b="0" dirty="0">
                        <a:latin typeface="+mn-lt"/>
                      </a:endParaRPr>
                    </a:p>
                  </a:txBody>
                  <a:tcPr marL="68565" marR="68565" marT="0" marB="0" anchor="ctr"/>
                </a:tc>
              </a:tr>
              <a:tr h="5825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_tradnl" sz="1100" b="0" dirty="0">
                          <a:latin typeface="+mn-lt"/>
                        </a:rPr>
                        <a:t>13:00-14:00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latin typeface="+mn-lt"/>
                        </a:rPr>
                        <a:t>Comida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latin typeface="+mn-lt"/>
                        </a:rPr>
                        <a:t>Comida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latin typeface="+mn-lt"/>
                        </a:rPr>
                        <a:t>Comida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latin typeface="+mn-lt"/>
                        </a:rPr>
                        <a:t>Comida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latin typeface="+mn-lt"/>
                        </a:rPr>
                        <a:t>Comida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latin typeface="+mn-lt"/>
                        </a:rPr>
                        <a:t>Comida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lang="es-ES" sz="1100" b="0" dirty="0" smtClean="0"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latin typeface="+mn-lt"/>
                          <a:ea typeface="MS Mincho"/>
                          <a:cs typeface="Times New Roman"/>
                        </a:rPr>
                        <a:t>VISITA</a:t>
                      </a:r>
                    </a:p>
                  </a:txBody>
                  <a:tcPr marL="68565" marR="68565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  <a:tr h="5599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_tradnl" sz="1100" b="0" dirty="0" smtClean="0">
                          <a:latin typeface="+mn-lt"/>
                        </a:rPr>
                        <a:t>14:00-15:20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E Clases</a:t>
                      </a: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E Clases</a:t>
                      </a: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E Clases</a:t>
                      </a: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E Orientación</a:t>
                      </a:r>
                      <a:r>
                        <a:rPr lang="es-ES" sz="1100" b="0" baseline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 Escolar</a:t>
                      </a:r>
                      <a:endParaRPr lang="es-ES" sz="1100" b="0" dirty="0" smtClean="0">
                        <a:solidFill>
                          <a:schemeClr val="tx1"/>
                        </a:solidFill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E Clases</a:t>
                      </a:r>
                    </a:p>
                  </a:txBody>
                  <a:tcPr marL="68565" marR="68565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Cristo la piedra principal 15:00 a 17:00</a:t>
                      </a:r>
                    </a:p>
                  </a:txBody>
                  <a:tcPr marL="68565" marR="68565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endParaRPr lang="es-ES" sz="1100" b="0" dirty="0" smtClean="0">
                        <a:solidFill>
                          <a:schemeClr val="tx1"/>
                        </a:solidFill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</a:tr>
              <a:tr h="5599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_tradnl" sz="1100" b="0" dirty="0" smtClean="0">
                          <a:latin typeface="+mn-lt"/>
                        </a:rPr>
                        <a:t>15:30-16:50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AM Plática</a:t>
                      </a: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Psic Actividad Grupal</a:t>
                      </a:r>
                      <a:endParaRPr kumimoji="0" lang="es-ES" sz="11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Psic Acompañamiento</a:t>
                      </a: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endParaRPr kumimoji="0" lang="es-ES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latin typeface="+mn-lt"/>
                          <a:ea typeface="MS Mincho"/>
                          <a:cs typeface="Times New Roman"/>
                        </a:rPr>
                        <a:t>Psic Adicciones</a:t>
                      </a:r>
                    </a:p>
                  </a:txBody>
                  <a:tcPr marL="68565" marR="68565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endParaRPr lang="es-ES" sz="1500" b="0" dirty="0" smtClean="0">
                        <a:solidFill>
                          <a:schemeClr val="tx1"/>
                        </a:solidFill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endParaRPr lang="es-ES" sz="1100" b="0" dirty="0" smtClean="0">
                        <a:solidFill>
                          <a:schemeClr val="tx1"/>
                        </a:solidFill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</a:tr>
              <a:tr h="39558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_tradnl" sz="1100" b="0" dirty="0" smtClean="0">
                          <a:latin typeface="+mn-lt"/>
                        </a:rPr>
                        <a:t>17:00-18:20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smtClean="0">
                          <a:latin typeface="+mn-lt"/>
                          <a:ea typeface="MS Mincho"/>
                          <a:cs typeface="Times New Roman"/>
                        </a:rPr>
                        <a:t>E Deporte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smtClean="0">
                          <a:latin typeface="+mn-lt"/>
                          <a:ea typeface="MS Mincho"/>
                          <a:cs typeface="Times New Roman"/>
                        </a:rPr>
                        <a:t>E Deporte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smtClean="0">
                          <a:latin typeface="+mn-lt"/>
                          <a:ea typeface="MS Mincho"/>
                          <a:cs typeface="Times New Roman"/>
                        </a:rPr>
                        <a:t>E Deporte</a:t>
                      </a:r>
                      <a:endParaRPr lang="es-ES" sz="1100" b="0" dirty="0" smtClean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smtClean="0">
                          <a:latin typeface="+mn-lt"/>
                          <a:ea typeface="MS Mincho"/>
                          <a:cs typeface="Times New Roman"/>
                        </a:rPr>
                        <a:t>E Deporte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40460" algn="l"/>
                        </a:tabLst>
                        <a:defRPr/>
                      </a:pPr>
                      <a:r>
                        <a:rPr lang="es-ES" sz="1100" b="0" dirty="0" smtClean="0">
                          <a:latin typeface="+mn-lt"/>
                          <a:ea typeface="MS Mincho"/>
                          <a:cs typeface="Times New Roman"/>
                        </a:rPr>
                        <a:t>E Deporte</a:t>
                      </a: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latin typeface="+mn-lt"/>
                          <a:ea typeface="MS Mincho"/>
                          <a:cs typeface="Times New Roman"/>
                        </a:rPr>
                        <a:t>comunitario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0460" algn="l"/>
                        </a:tabLst>
                      </a:pPr>
                      <a:r>
                        <a:rPr lang="es-ES" sz="1100" b="0" dirty="0" smtClean="0">
                          <a:latin typeface="+mn-lt"/>
                          <a:ea typeface="MS Mincho"/>
                          <a:cs typeface="Times New Roman"/>
                        </a:rPr>
                        <a:t>Comunitario</a:t>
                      </a:r>
                      <a:endParaRPr lang="es-ES" sz="1100" b="0" dirty="0"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8565" marR="6856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795476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14" y="21674"/>
            <a:ext cx="422891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310" y="6192498"/>
            <a:ext cx="9319172" cy="68302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23528" y="335846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>
                <a:solidFill>
                  <a:srgbClr val="FF0000"/>
                </a:solidFill>
              </a:rPr>
              <a:t>Evaluación y supervisión de las medidas impuestas </a:t>
            </a:r>
            <a:endParaRPr lang="es-MX" sz="2400" b="1" dirty="0" smtClean="0">
              <a:solidFill>
                <a:srgbClr val="FF0000"/>
              </a:solidFill>
            </a:endParaRPr>
          </a:p>
          <a:p>
            <a:endParaRPr lang="es-MX" sz="2400" b="1" dirty="0">
              <a:solidFill>
                <a:srgbClr val="FF0000"/>
              </a:solidFill>
            </a:endParaRPr>
          </a:p>
          <a:p>
            <a:r>
              <a:rPr lang="es-MX" sz="2400" dirty="0"/>
              <a:t>Evaluación de avances en el cumplimiento de las medidas </a:t>
            </a:r>
            <a:endParaRPr lang="es-MX" sz="2400" dirty="0" smtClean="0"/>
          </a:p>
          <a:p>
            <a:endParaRPr lang="es-MX" sz="2400" dirty="0"/>
          </a:p>
          <a:p>
            <a:r>
              <a:rPr lang="es-MX" sz="2400" dirty="0"/>
              <a:t>Artículo 511.Los avances del adolescente en el cumplimiento de las medidas, </a:t>
            </a:r>
            <a:r>
              <a:rPr lang="es-MX" sz="2400" dirty="0" smtClean="0"/>
              <a:t>serán </a:t>
            </a:r>
            <a:r>
              <a:rPr lang="es-MX" sz="2400" dirty="0"/>
              <a:t>evaluados por el Consejo y supervisados por el Juez de Ejecución. En el </a:t>
            </a:r>
            <a:r>
              <a:rPr lang="es-MX" sz="2400" dirty="0" smtClean="0"/>
              <a:t>informe </a:t>
            </a:r>
            <a:r>
              <a:rPr lang="es-MX" sz="2400" dirty="0"/>
              <a:t>escrito se incluirá: </a:t>
            </a:r>
            <a:endParaRPr lang="es-MX" sz="2400" dirty="0" smtClean="0"/>
          </a:p>
          <a:p>
            <a:endParaRPr lang="es-MX" sz="2400" dirty="0"/>
          </a:p>
          <a:p>
            <a:pPr lvl="1"/>
            <a:r>
              <a:rPr lang="es-MX" sz="2400" dirty="0"/>
              <a:t>I.  Los datos relevantes del programa personalizado; </a:t>
            </a:r>
          </a:p>
          <a:p>
            <a:pPr lvl="1"/>
            <a:r>
              <a:rPr lang="es-MX" sz="2400" dirty="0"/>
              <a:t>II.  El grado de cumplimiento de las metas establecidas; </a:t>
            </a:r>
          </a:p>
          <a:p>
            <a:pPr lvl="1"/>
            <a:r>
              <a:rPr lang="es-MX" sz="2400" dirty="0"/>
              <a:t>III.  El comportamiento demostrado durante el período; </a:t>
            </a:r>
          </a:p>
          <a:p>
            <a:pPr lvl="1"/>
            <a:r>
              <a:rPr lang="es-MX" sz="2400" dirty="0"/>
              <a:t>IV.  Los estímulos y medidas disciplinarias aplicadas; </a:t>
            </a:r>
          </a:p>
          <a:p>
            <a:pPr lvl="1"/>
            <a:r>
              <a:rPr lang="es-MX" sz="2400" dirty="0"/>
              <a:t>V.  La participación y cumplimiento de los representantes legales, y </a:t>
            </a:r>
          </a:p>
          <a:p>
            <a:pPr lvl="1"/>
            <a:r>
              <a:rPr lang="es-MX" sz="2400" dirty="0"/>
              <a:t>VI.  La propuesta técnica sobre las acciones que proceden en función del </a:t>
            </a:r>
            <a:r>
              <a:rPr lang="es-MX" sz="2400" dirty="0" smtClean="0"/>
              <a:t>avance</a:t>
            </a:r>
            <a:r>
              <a:rPr lang="es-MX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24724826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14" y="21674"/>
            <a:ext cx="422891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310" y="6192498"/>
            <a:ext cx="9319172" cy="68302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931060" y="477675"/>
            <a:ext cx="76013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La </a:t>
            </a:r>
            <a:r>
              <a:rPr lang="es-MX" sz="2400" u="sng" dirty="0"/>
              <a:t>primera evaluación </a:t>
            </a:r>
            <a:r>
              <a:rPr lang="es-MX" sz="2400" dirty="0"/>
              <a:t>de las medidas en tratamiento interno y externo se </a:t>
            </a:r>
            <a:r>
              <a:rPr lang="es-MX" sz="2400" dirty="0" smtClean="0"/>
              <a:t>hará </a:t>
            </a:r>
            <a:r>
              <a:rPr lang="es-MX" sz="2400" dirty="0"/>
              <a:t>a los </a:t>
            </a:r>
            <a:r>
              <a:rPr lang="es-MX" sz="2400" u="sng" dirty="0"/>
              <a:t>seis meses de haberse iniciado el cumplimiento de las medidas</a:t>
            </a:r>
            <a:r>
              <a:rPr lang="es-MX" sz="2400" dirty="0"/>
              <a:t>, salvo </a:t>
            </a:r>
            <a:r>
              <a:rPr lang="es-MX" sz="2400" dirty="0" smtClean="0"/>
              <a:t>disposición </a:t>
            </a:r>
            <a:r>
              <a:rPr lang="es-MX" sz="2400" dirty="0"/>
              <a:t>en contrario de la autoridad jurisdiccional y las posteriores cada tres </a:t>
            </a:r>
            <a:r>
              <a:rPr lang="es-MX" sz="2400" dirty="0" smtClean="0"/>
              <a:t>meses</a:t>
            </a:r>
            <a:r>
              <a:rPr lang="es-MX" sz="2400" dirty="0"/>
              <a:t>, hasta su conclusión. </a:t>
            </a:r>
            <a:endParaRPr lang="es-MX" sz="2400" dirty="0" smtClean="0"/>
          </a:p>
          <a:p>
            <a:endParaRPr lang="es-MX" sz="2400" dirty="0"/>
          </a:p>
          <a:p>
            <a:r>
              <a:rPr lang="es-MX" sz="2400" dirty="0"/>
              <a:t>El informe escrito del avance en las medidas </a:t>
            </a:r>
            <a:r>
              <a:rPr lang="es-MX" sz="2400" u="sng" dirty="0"/>
              <a:t>será turnado </a:t>
            </a:r>
            <a:r>
              <a:rPr lang="es-MX" sz="2400" dirty="0"/>
              <a:t>al Juez de </a:t>
            </a:r>
            <a:r>
              <a:rPr lang="es-MX" sz="2400" dirty="0" smtClean="0"/>
              <a:t>Ejecución</a:t>
            </a:r>
            <a:r>
              <a:rPr lang="es-MX" sz="2400" dirty="0"/>
              <a:t>, y a los representantes legales del </a:t>
            </a:r>
            <a:r>
              <a:rPr lang="es-MX" sz="2400" dirty="0" smtClean="0"/>
              <a:t>Adolescente </a:t>
            </a:r>
            <a:r>
              <a:rPr lang="es-MX" sz="2400" dirty="0"/>
              <a:t>dentro de los </a:t>
            </a:r>
            <a:r>
              <a:rPr lang="es-MX" sz="2400" u="sng" dirty="0"/>
              <a:t>tres días </a:t>
            </a:r>
            <a:r>
              <a:rPr lang="es-MX" sz="2400" u="sng" dirty="0" smtClean="0"/>
              <a:t>siguientes</a:t>
            </a:r>
            <a:r>
              <a:rPr lang="es-MX" sz="2400" dirty="0" smtClean="0"/>
              <a:t> </a:t>
            </a:r>
            <a:r>
              <a:rPr lang="es-MX" sz="2400" dirty="0"/>
              <a:t>a su elaboración. </a:t>
            </a:r>
            <a:endParaRPr lang="es-MX" sz="2400" dirty="0" smtClean="0"/>
          </a:p>
          <a:p>
            <a:endParaRPr lang="es-MX" sz="2400" dirty="0"/>
          </a:p>
          <a:p>
            <a:r>
              <a:rPr lang="es-MX" sz="2400" dirty="0"/>
              <a:t>Para los efectos del incidente de </a:t>
            </a:r>
            <a:r>
              <a:rPr lang="es-MX" sz="2400" u="sng" dirty="0"/>
              <a:t>modificación, sustitución conclusión </a:t>
            </a:r>
            <a:r>
              <a:rPr lang="es-MX" sz="2400" u="sng" dirty="0" smtClean="0"/>
              <a:t>anticipada</a:t>
            </a:r>
            <a:r>
              <a:rPr lang="es-MX" sz="2400" u="sng" dirty="0"/>
              <a:t>, terminación de las medidas</a:t>
            </a:r>
            <a:r>
              <a:rPr lang="es-MX" sz="2400" dirty="0"/>
              <a:t>, la entrega del informe referido en el </a:t>
            </a:r>
            <a:r>
              <a:rPr lang="es-MX" sz="2400" dirty="0" smtClean="0"/>
              <a:t>párrafo </a:t>
            </a:r>
            <a:r>
              <a:rPr lang="es-MX" sz="2400" dirty="0"/>
              <a:t>anterior, surtirá efectos de notificación. </a:t>
            </a:r>
            <a:r>
              <a:rPr lang="es-MX" sz="2400" dirty="0" smtClean="0"/>
              <a:t> </a:t>
            </a:r>
            <a:r>
              <a:rPr lang="es-MX" sz="2400" dirty="0" smtClean="0">
                <a:hlinkClick r:id="rId4" action="ppaction://hlinkfile"/>
              </a:rPr>
              <a:t>IEA.docx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xmlns="" val="21214820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22891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310" y="6192498"/>
            <a:ext cx="9319172" cy="683020"/>
          </a:xfrm>
          <a:prstGeom prst="rect">
            <a:avLst/>
          </a:prstGeom>
        </p:spPr>
      </p:pic>
      <p:grpSp>
        <p:nvGrpSpPr>
          <p:cNvPr id="25" name="24 Grupo"/>
          <p:cNvGrpSpPr/>
          <p:nvPr/>
        </p:nvGrpSpPr>
        <p:grpSpPr>
          <a:xfrm>
            <a:off x="120343" y="1000108"/>
            <a:ext cx="2786082" cy="6072218"/>
            <a:chOff x="120343" y="1000108"/>
            <a:chExt cx="2786082" cy="6072218"/>
          </a:xfrm>
        </p:grpSpPr>
        <p:sp>
          <p:nvSpPr>
            <p:cNvPr id="11" name="10 Rectángulo redondeado"/>
            <p:cNvSpPr/>
            <p:nvPr/>
          </p:nvSpPr>
          <p:spPr>
            <a:xfrm>
              <a:off x="142844" y="1357298"/>
              <a:ext cx="2736000" cy="5286412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MX" b="1" dirty="0" smtClean="0"/>
            </a:p>
            <a:p>
              <a:r>
                <a:rPr lang="es-MX" sz="1700" b="1" dirty="0" smtClean="0">
                  <a:solidFill>
                    <a:schemeClr val="tx1"/>
                  </a:solidFill>
                  <a:latin typeface="Cambria" pitchFamily="18" charset="0"/>
                </a:rPr>
                <a:t>Detención Preventiva: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sz="1700" dirty="0" smtClean="0">
                  <a:solidFill>
                    <a:schemeClr val="tx1"/>
                  </a:solidFill>
                  <a:latin typeface="Cambria" pitchFamily="18" charset="0"/>
                </a:rPr>
                <a:t>Valoración inicial.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sz="1700" dirty="0" smtClean="0">
                  <a:solidFill>
                    <a:schemeClr val="tx1"/>
                  </a:solidFill>
                  <a:latin typeface="Cambria" pitchFamily="18" charset="0"/>
                </a:rPr>
                <a:t>Incorporación a actividades básicas.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sz="1700" dirty="0" smtClean="0">
                  <a:solidFill>
                    <a:schemeClr val="tx1"/>
                  </a:solidFill>
                  <a:latin typeface="Cambria" pitchFamily="18" charset="0"/>
                </a:rPr>
                <a:t>Asistencia en audiencias de medidas disciplinarias.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sz="1700" dirty="0" smtClean="0">
                  <a:solidFill>
                    <a:schemeClr val="tx1"/>
                  </a:solidFill>
                  <a:latin typeface="Cambria" pitchFamily="18" charset="0"/>
                </a:rPr>
                <a:t>Canalizaciones a instituciones.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sz="1700" dirty="0" smtClean="0">
                  <a:solidFill>
                    <a:schemeClr val="tx1"/>
                  </a:solidFill>
                  <a:latin typeface="Cambria" pitchFamily="18" charset="0"/>
                </a:rPr>
                <a:t>Valoraciones de actividades urgentes al exterior. </a:t>
              </a:r>
            </a:p>
            <a:p>
              <a:r>
                <a:rPr lang="es-MX" sz="1700" b="1" dirty="0" smtClean="0">
                  <a:solidFill>
                    <a:schemeClr val="tx1"/>
                  </a:solidFill>
                  <a:latin typeface="Cambria" pitchFamily="18" charset="0"/>
                </a:rPr>
                <a:t>Detención preventiva y sujetos a proceso sin medida cautelar de Detención Preventiva: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sz="1700" dirty="0" smtClean="0">
                  <a:solidFill>
                    <a:schemeClr val="tx1"/>
                  </a:solidFill>
                  <a:latin typeface="Cambria" pitchFamily="18" charset="0"/>
                </a:rPr>
                <a:t>Atenciones en crisis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sz="1700" dirty="0" smtClean="0">
                  <a:solidFill>
                    <a:schemeClr val="tx1"/>
                  </a:solidFill>
                  <a:latin typeface="Cambria" pitchFamily="18" charset="0"/>
                </a:rPr>
                <a:t>Evaluación previa.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sz="1700" dirty="0" smtClean="0">
                  <a:solidFill>
                    <a:schemeClr val="tx1"/>
                  </a:solidFill>
                  <a:latin typeface="Cambria" pitchFamily="18" charset="0"/>
                </a:rPr>
                <a:t>Auxilio a las labores.</a:t>
              </a:r>
            </a:p>
            <a:p>
              <a:pPr algn="ctr"/>
              <a:endParaRPr lang="es-MX" dirty="0">
                <a:solidFill>
                  <a:schemeClr val="tx1"/>
                </a:solidFill>
              </a:endParaRPr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625810" y="1000108"/>
              <a:ext cx="1785950" cy="57150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Investigación y Juicio</a:t>
              </a:r>
              <a:endPara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  <p:sp>
          <p:nvSpPr>
            <p:cNvPr id="20" name="19 Flecha a la derecha con bandas"/>
            <p:cNvSpPr/>
            <p:nvPr/>
          </p:nvSpPr>
          <p:spPr>
            <a:xfrm>
              <a:off x="120343" y="6215094"/>
              <a:ext cx="2786082" cy="857232"/>
            </a:xfrm>
            <a:prstGeom prst="striped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JUEZ DE CONTROL</a:t>
              </a:r>
              <a:endParaRPr lang="es-MX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26" name="25 Grupo"/>
          <p:cNvGrpSpPr/>
          <p:nvPr/>
        </p:nvGrpSpPr>
        <p:grpSpPr>
          <a:xfrm>
            <a:off x="3143240" y="1489344"/>
            <a:ext cx="2796912" cy="5173152"/>
            <a:chOff x="3143240" y="1057296"/>
            <a:chExt cx="2796912" cy="5173152"/>
          </a:xfrm>
        </p:grpSpPr>
        <p:sp>
          <p:nvSpPr>
            <p:cNvPr id="15" name="14 Rectángulo redondeado"/>
            <p:cNvSpPr/>
            <p:nvPr/>
          </p:nvSpPr>
          <p:spPr>
            <a:xfrm>
              <a:off x="3143240" y="1357298"/>
              <a:ext cx="2736000" cy="4000528"/>
            </a:xfrm>
            <a:prstGeom prst="round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MX" b="1" dirty="0" smtClean="0"/>
            </a:p>
            <a:p>
              <a:r>
                <a:rPr lang="es-MX" b="1" dirty="0" smtClean="0">
                  <a:solidFill>
                    <a:schemeClr val="tx1"/>
                  </a:solidFill>
                  <a:latin typeface="Cambria" pitchFamily="18" charset="0"/>
                </a:rPr>
                <a:t>Detención Preventiva y sujetos a proceso sin medida cautelar de Detención Preventiva: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dirty="0" smtClean="0">
                  <a:solidFill>
                    <a:schemeClr val="tx1"/>
                  </a:solidFill>
                  <a:latin typeface="Cambria" pitchFamily="18" charset="0"/>
                </a:rPr>
                <a:t>Elaboración de Dictámenes Técnicos.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dirty="0" smtClean="0">
                  <a:solidFill>
                    <a:schemeClr val="tx1"/>
                  </a:solidFill>
                  <a:latin typeface="Cambria" pitchFamily="18" charset="0"/>
                </a:rPr>
                <a:t>Elaboración de Programas Personalizados.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dirty="0" smtClean="0">
                  <a:solidFill>
                    <a:schemeClr val="tx1"/>
                  </a:solidFill>
                  <a:latin typeface="Cambria" pitchFamily="18" charset="0"/>
                </a:rPr>
                <a:t>Auxilio a las labores del Juez.</a:t>
              </a:r>
            </a:p>
            <a:p>
              <a:pPr algn="ctr"/>
              <a:endParaRPr lang="es-MX" dirty="0">
                <a:solidFill>
                  <a:schemeClr val="tx1"/>
                </a:solidFill>
              </a:endParaRPr>
            </a:p>
          </p:txBody>
        </p:sp>
        <p:sp>
          <p:nvSpPr>
            <p:cNvPr id="16" name="15 Rectángulo redondeado"/>
            <p:cNvSpPr/>
            <p:nvPr/>
          </p:nvSpPr>
          <p:spPr>
            <a:xfrm>
              <a:off x="3650146" y="1057296"/>
              <a:ext cx="1785950" cy="571504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Juicio</a:t>
              </a:r>
              <a:endPara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  <p:sp>
          <p:nvSpPr>
            <p:cNvPr id="23" name="22 Flecha a la derecha con bandas"/>
            <p:cNvSpPr/>
            <p:nvPr/>
          </p:nvSpPr>
          <p:spPr>
            <a:xfrm>
              <a:off x="3154070" y="5373216"/>
              <a:ext cx="2786082" cy="857232"/>
            </a:xfrm>
            <a:prstGeom prst="stripedRightArrow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JUEZ DE JUICIO ORAL</a:t>
              </a:r>
              <a:endParaRPr lang="es-MX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27" name="26 Grupo"/>
          <p:cNvGrpSpPr/>
          <p:nvPr/>
        </p:nvGrpSpPr>
        <p:grpSpPr>
          <a:xfrm>
            <a:off x="6143636" y="1052736"/>
            <a:ext cx="2736000" cy="5608050"/>
            <a:chOff x="6143636" y="1052736"/>
            <a:chExt cx="2736000" cy="5608050"/>
          </a:xfrm>
        </p:grpSpPr>
        <p:sp>
          <p:nvSpPr>
            <p:cNvPr id="17" name="16 Rectángulo redondeado"/>
            <p:cNvSpPr/>
            <p:nvPr/>
          </p:nvSpPr>
          <p:spPr>
            <a:xfrm>
              <a:off x="6143636" y="1357298"/>
              <a:ext cx="2736000" cy="5286412"/>
            </a:xfrm>
            <a:prstGeom prst="round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buFont typeface="Wingdings" pitchFamily="2" charset="2"/>
                <a:buChar char="Ø"/>
              </a:pPr>
              <a:r>
                <a:rPr lang="es-MX" dirty="0" smtClean="0">
                  <a:solidFill>
                    <a:schemeClr val="tx1"/>
                  </a:solidFill>
                  <a:latin typeface="Cambria" pitchFamily="18" charset="0"/>
                </a:rPr>
                <a:t>Lectura de Programa Personalizado de Ejecución.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dirty="0" smtClean="0">
                  <a:solidFill>
                    <a:schemeClr val="tx1"/>
                  </a:solidFill>
                  <a:latin typeface="Cambria" pitchFamily="18" charset="0"/>
                </a:rPr>
                <a:t>Asignaciones.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dirty="0" smtClean="0">
                  <a:solidFill>
                    <a:schemeClr val="tx1"/>
                  </a:solidFill>
                  <a:latin typeface="Cambria" pitchFamily="18" charset="0"/>
                </a:rPr>
                <a:t>Canalizaciones.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dirty="0" smtClean="0">
                  <a:solidFill>
                    <a:schemeClr val="tx1"/>
                  </a:solidFill>
                  <a:latin typeface="Cambria" pitchFamily="18" charset="0"/>
                </a:rPr>
                <a:t>Apoyo de traslado.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dirty="0" smtClean="0">
                  <a:solidFill>
                    <a:schemeClr val="tx1"/>
                  </a:solidFill>
                  <a:latin typeface="Cambria" pitchFamily="18" charset="0"/>
                </a:rPr>
                <a:t>Evaluación </a:t>
              </a:r>
              <a:r>
                <a:rPr lang="es-MX" dirty="0">
                  <a:solidFill>
                    <a:schemeClr val="tx1"/>
                  </a:solidFill>
                  <a:latin typeface="Cambria" pitchFamily="18" charset="0"/>
                </a:rPr>
                <a:t>de </a:t>
              </a:r>
              <a:r>
                <a:rPr lang="es-MX" dirty="0" smtClean="0">
                  <a:solidFill>
                    <a:schemeClr val="tx1"/>
                  </a:solidFill>
                  <a:latin typeface="Cambria" pitchFamily="18" charset="0"/>
                </a:rPr>
                <a:t>Avance, Art. 511 LJPAY.</a:t>
              </a:r>
              <a:endParaRPr lang="es-MX" dirty="0">
                <a:solidFill>
                  <a:schemeClr val="tx1"/>
                </a:solidFill>
                <a:latin typeface="Cambria" pitchFamily="18" charset="0"/>
              </a:endParaRPr>
            </a:p>
            <a:p>
              <a:pPr>
                <a:buFont typeface="Wingdings" pitchFamily="2" charset="2"/>
                <a:buChar char="Ø"/>
              </a:pPr>
              <a:r>
                <a:rPr lang="es-MX" dirty="0" smtClean="0">
                  <a:solidFill>
                    <a:schemeClr val="tx1"/>
                  </a:solidFill>
                  <a:latin typeface="Cambria" pitchFamily="18" charset="0"/>
                </a:rPr>
                <a:t>Análisis de sugerencias de medidas disciplinarias.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dirty="0" smtClean="0">
                  <a:solidFill>
                    <a:schemeClr val="tx1"/>
                  </a:solidFill>
                  <a:latin typeface="Cambria" pitchFamily="18" charset="0"/>
                </a:rPr>
                <a:t>Evaluación del tratamiento en general.</a:t>
              </a:r>
            </a:p>
            <a:p>
              <a:pPr>
                <a:buFont typeface="Wingdings" pitchFamily="2" charset="2"/>
                <a:buChar char="Ø"/>
              </a:pPr>
              <a:r>
                <a:rPr lang="es-MX" dirty="0" smtClean="0">
                  <a:solidFill>
                    <a:schemeClr val="tx1"/>
                  </a:solidFill>
                  <a:latin typeface="Cambria" pitchFamily="18" charset="0"/>
                </a:rPr>
                <a:t>Seguimientos Técnicos.</a:t>
              </a:r>
            </a:p>
          </p:txBody>
        </p:sp>
        <p:sp>
          <p:nvSpPr>
            <p:cNvPr id="18" name="17 Rectángulo redondeado"/>
            <p:cNvSpPr/>
            <p:nvPr/>
          </p:nvSpPr>
          <p:spPr>
            <a:xfrm>
              <a:off x="6602474" y="1052736"/>
              <a:ext cx="1785950" cy="57150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Ejecución</a:t>
              </a:r>
              <a:endPara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  <p:sp>
          <p:nvSpPr>
            <p:cNvPr id="24" name="23 Rectángulo"/>
            <p:cNvSpPr/>
            <p:nvPr/>
          </p:nvSpPr>
          <p:spPr>
            <a:xfrm>
              <a:off x="6243662" y="6232158"/>
              <a:ext cx="2500330" cy="4286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JUEZ DE EJECUCIÓN</a:t>
              </a:r>
              <a:endPara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2" name="1 CuadroTexto"/>
          <p:cNvSpPr txBox="1"/>
          <p:nvPr/>
        </p:nvSpPr>
        <p:spPr>
          <a:xfrm>
            <a:off x="395536" y="188640"/>
            <a:ext cx="8484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Britannic Bold" pitchFamily="34" charset="0"/>
              </a:rPr>
              <a:t>CTI</a:t>
            </a:r>
          </a:p>
          <a:p>
            <a:pPr algn="ctr"/>
            <a:r>
              <a:rPr lang="es-MX" sz="2400" dirty="0" smtClean="0">
                <a:latin typeface="Britannic Bold" pitchFamily="34" charset="0"/>
              </a:rPr>
              <a:t>ACCIONES IMPLEMENTADAS DE ACUERDO AL </a:t>
            </a:r>
            <a:r>
              <a:rPr lang="es-MX" sz="2400" u="sng" dirty="0" smtClean="0">
                <a:latin typeface="Britannic Bold" pitchFamily="34" charset="0"/>
              </a:rPr>
              <a:t>PROCESO LEGAL </a:t>
            </a:r>
            <a:r>
              <a:rPr lang="es-MX" sz="2400" dirty="0" smtClean="0">
                <a:latin typeface="Britannic Bold" pitchFamily="34" charset="0"/>
              </a:rPr>
              <a:t>DEL ADOLESCENTE</a:t>
            </a:r>
            <a:endParaRPr lang="es-MX" sz="2400" dirty="0">
              <a:latin typeface="Britannic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7249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14" y="21674"/>
            <a:ext cx="422891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310" y="6192498"/>
            <a:ext cx="9319172" cy="68302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103" y="210356"/>
            <a:ext cx="1181100" cy="1435100"/>
          </a:xfrm>
          <a:prstGeom prst="rect">
            <a:avLst/>
          </a:prstGeom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39" y="206200"/>
            <a:ext cx="7560841" cy="954684"/>
          </a:xfrm>
        </p:spPr>
        <p:txBody>
          <a:bodyPr>
            <a:noAutofit/>
          </a:bodyPr>
          <a:lstStyle/>
          <a:p>
            <a:pPr eaLnBrk="1" hangingPunct="1"/>
            <a:r>
              <a:rPr lang="es-UY" sz="2400" dirty="0" smtClean="0">
                <a:latin typeface="Britannic Bold" pitchFamily="34" charset="0"/>
                <a:cs typeface="Times New Roman" pitchFamily="18" charset="0"/>
              </a:rPr>
              <a:t>CTI</a:t>
            </a:r>
            <a:br>
              <a:rPr lang="es-UY" sz="2400" dirty="0" smtClean="0">
                <a:latin typeface="Britannic Bold" pitchFamily="34" charset="0"/>
                <a:cs typeface="Times New Roman" pitchFamily="18" charset="0"/>
              </a:rPr>
            </a:br>
            <a:r>
              <a:rPr lang="es-UY" sz="2400" dirty="0" smtClean="0">
                <a:latin typeface="Britannic Bold" pitchFamily="34" charset="0"/>
                <a:cs typeface="Times New Roman" pitchFamily="18" charset="0"/>
              </a:rPr>
              <a:t>ACCIONES IMPLEMENTADAS DURANTE </a:t>
            </a:r>
            <a:r>
              <a:rPr lang="es-UY" sz="2400" u="sng" dirty="0" smtClean="0">
                <a:latin typeface="Britannic Bold" pitchFamily="34" charset="0"/>
                <a:cs typeface="Times New Roman" pitchFamily="18" charset="0"/>
              </a:rPr>
              <a:t>EL TRATAMIENTO</a:t>
            </a:r>
            <a:endParaRPr lang="es-ES" sz="2400" u="sng" dirty="0" smtClean="0">
              <a:solidFill>
                <a:schemeClr val="tx1"/>
              </a:solidFill>
              <a:latin typeface="Britannic Bold" pitchFamily="34" charset="0"/>
              <a:cs typeface="Times New Roman" pitchFamily="18" charset="0"/>
            </a:endParaRPr>
          </a:p>
        </p:txBody>
      </p:sp>
      <p:graphicFrame>
        <p:nvGraphicFramePr>
          <p:cNvPr id="28" name="2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28777921"/>
              </p:ext>
            </p:extLst>
          </p:nvPr>
        </p:nvGraphicFramePr>
        <p:xfrm>
          <a:off x="251520" y="1397000"/>
          <a:ext cx="8784976" cy="53340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392488"/>
                <a:gridCol w="4392488"/>
              </a:tblGrid>
              <a:tr h="336526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INTERNOS</a:t>
                      </a:r>
                      <a:endParaRPr lang="es-MX" sz="2000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EXTERNOS</a:t>
                      </a:r>
                      <a:endParaRPr lang="es-MX" sz="2000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346105">
                <a:tc rowSpan="3"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s-MX" dirty="0" smtClean="0"/>
                        <a:t>Diseño</a:t>
                      </a:r>
                      <a:r>
                        <a:rPr lang="es-MX" baseline="0" dirty="0" smtClean="0"/>
                        <a:t> de Estrategias de Intervención por niveles  y necesidades.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s-MX" sz="1800" baseline="0" dirty="0" smtClean="0"/>
                        <a:t>Reestructuración</a:t>
                      </a:r>
                      <a:r>
                        <a:rPr lang="es-MX" baseline="0" dirty="0" smtClean="0"/>
                        <a:t> de las áreas.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s-MX" baseline="0" dirty="0" smtClean="0"/>
                        <a:t>Horarios Personalizados (áreas, adolescentes).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s-MX" baseline="0" dirty="0" smtClean="0"/>
                        <a:t>Modificación de Actividades a desarrollar, cumpliendo las medidas impuestas.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s-MX" baseline="0" dirty="0" smtClean="0"/>
                        <a:t>Análisis de casos individuales.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s-MX" baseline="0" dirty="0" smtClean="0"/>
                        <a:t>Audiencias privadas (comunicación directa y constante con los adolescentes)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s-MX" baseline="0" dirty="0" smtClean="0"/>
                        <a:t>Planeación de Trabajo:</a:t>
                      </a:r>
                    </a:p>
                    <a:p>
                      <a:pPr marL="800100" lvl="1" indent="-342900">
                        <a:buFont typeface="Wingdings" pitchFamily="2" charset="2"/>
                        <a:buChar char="§"/>
                      </a:pPr>
                      <a:r>
                        <a:rPr lang="es-MX" baseline="0" dirty="0" smtClean="0"/>
                        <a:t>«Semanas» por coord.</a:t>
                      </a:r>
                    </a:p>
                    <a:p>
                      <a:pPr marL="800100" lvl="1" indent="-342900">
                        <a:buFont typeface="Wingdings" pitchFamily="2" charset="2"/>
                        <a:buChar char="§"/>
                      </a:pPr>
                      <a:r>
                        <a:rPr lang="es-MX" baseline="0" dirty="0" smtClean="0"/>
                        <a:t>Días recreativos (viernes social)</a:t>
                      </a:r>
                    </a:p>
                    <a:p>
                      <a:pPr marL="800100" lvl="1" indent="-342900">
                        <a:buFont typeface="Wingdings" pitchFamily="2" charset="2"/>
                        <a:buChar char="§"/>
                      </a:pPr>
                      <a:r>
                        <a:rPr lang="es-MX" baseline="0" dirty="0" smtClean="0"/>
                        <a:t>Conmemoración de Días Festivos, etc.</a:t>
                      </a: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SALUD: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 smtClean="0"/>
                        <a:t>Atención Psicológica. CEAMA, DIF.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 smtClean="0"/>
                        <a:t>H. Psiquiátrico., H. </a:t>
                      </a:r>
                      <a:r>
                        <a:rPr lang="es-MX" dirty="0" err="1" smtClean="0"/>
                        <a:t>O’Horan</a:t>
                      </a:r>
                      <a:r>
                        <a:rPr lang="es-MX" dirty="0" smtClean="0"/>
                        <a:t>,</a:t>
                      </a:r>
                      <a:r>
                        <a:rPr lang="es-MX" baseline="0" dirty="0" smtClean="0"/>
                        <a:t> H.R.A.E.</a:t>
                      </a:r>
                      <a:endParaRPr lang="es-MX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 smtClean="0"/>
                        <a:t>Adicciones: CEAMA, CIJ, Centros</a:t>
                      </a:r>
                      <a:r>
                        <a:rPr lang="es-MX" baseline="0" dirty="0" smtClean="0"/>
                        <a:t> Nueva Vida.</a:t>
                      </a:r>
                      <a:endParaRPr lang="es-MX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1093710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EDUCACIÓN: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baseline="0" dirty="0" smtClean="0"/>
                        <a:t>CEAMA (alfabetización, primaria, secundaria, preparatoria).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baseline="0" dirty="0" smtClean="0"/>
                        <a:t>Sistema Escolarizado</a:t>
                      </a: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1682631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aseline="0" dirty="0" smtClean="0"/>
                        <a:t>LABORAL: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baseline="0" dirty="0" smtClean="0"/>
                        <a:t>CECATIS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baseline="0" dirty="0" smtClean="0"/>
                        <a:t>Actividad laboral establecida.</a:t>
                      </a:r>
                      <a:endParaRPr lang="es-MX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336526"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2400" b="1" kern="1200" dirty="0" smtClean="0">
                          <a:solidFill>
                            <a:schemeClr val="bg1"/>
                          </a:solidFill>
                        </a:rPr>
                        <a:t>SEGUIMIENTO TÉCNICO</a:t>
                      </a:r>
                      <a:endParaRPr lang="es-MX" sz="2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166713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14" y="21674"/>
            <a:ext cx="422891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310" y="6192498"/>
            <a:ext cx="9319172" cy="683020"/>
          </a:xfrm>
          <a:prstGeom prst="rect">
            <a:avLst/>
          </a:prstGeom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7" y="636588"/>
            <a:ext cx="7405013" cy="684212"/>
          </a:xfrm>
        </p:spPr>
        <p:txBody>
          <a:bodyPr>
            <a:noAutofit/>
          </a:bodyPr>
          <a:lstStyle/>
          <a:p>
            <a:pPr eaLnBrk="1" hangingPunct="1"/>
            <a:r>
              <a:rPr lang="es-UY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  <a:cs typeface="Times New Roman" pitchFamily="18" charset="0"/>
              </a:rPr>
              <a:t>CONSEJO TÉCNICO INTERDISCIPLINARIO</a:t>
            </a:r>
            <a:br>
              <a:rPr lang="es-UY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  <a:cs typeface="Times New Roman" pitchFamily="18" charset="0"/>
              </a:rPr>
            </a:br>
            <a:r>
              <a:rPr lang="es-UY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  <a:cs typeface="Times New Roman" pitchFamily="18" charset="0"/>
              </a:rPr>
              <a:t>funciones de las áreas</a:t>
            </a:r>
            <a:endParaRPr lang="es-ES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  <a:cs typeface="Times New Roman" pitchFamily="18" charset="0"/>
            </a:endParaRPr>
          </a:p>
        </p:txBody>
      </p:sp>
      <p:grpSp>
        <p:nvGrpSpPr>
          <p:cNvPr id="2" name="24 Grupo"/>
          <p:cNvGrpSpPr/>
          <p:nvPr/>
        </p:nvGrpSpPr>
        <p:grpSpPr>
          <a:xfrm>
            <a:off x="1817084" y="3243033"/>
            <a:ext cx="1364597" cy="1403131"/>
            <a:chOff x="2377281" y="3591143"/>
            <a:chExt cx="1763712" cy="1403131"/>
          </a:xfrm>
        </p:grpSpPr>
        <p:pic>
          <p:nvPicPr>
            <p:cNvPr id="16" name="3 Imagen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635136" y="3591143"/>
              <a:ext cx="1223962" cy="1087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7 CuadroTexto"/>
            <p:cNvSpPr txBox="1">
              <a:spLocks noChangeArrowheads="1"/>
            </p:cNvSpPr>
            <p:nvPr/>
          </p:nvSpPr>
          <p:spPr bwMode="auto">
            <a:xfrm>
              <a:off x="2377281" y="4671109"/>
              <a:ext cx="1763712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500" b="1" dirty="0">
                  <a:solidFill>
                    <a:prstClr val="black"/>
                  </a:solidFill>
                </a:rPr>
                <a:t>PSICOLOGIA</a:t>
              </a:r>
            </a:p>
          </p:txBody>
        </p:sp>
      </p:grpSp>
      <p:grpSp>
        <p:nvGrpSpPr>
          <p:cNvPr id="3" name="25 Grupo"/>
          <p:cNvGrpSpPr/>
          <p:nvPr/>
        </p:nvGrpSpPr>
        <p:grpSpPr>
          <a:xfrm>
            <a:off x="3211446" y="2074209"/>
            <a:ext cx="1327257" cy="1587467"/>
            <a:chOff x="4140993" y="3426076"/>
            <a:chExt cx="1763713" cy="1587467"/>
          </a:xfrm>
        </p:grpSpPr>
        <p:pic>
          <p:nvPicPr>
            <p:cNvPr id="18" name="4 Imagen">
              <a:hlinkClick r:id="rId6" action="ppaction://hlinkfile"/>
            </p:cNvPr>
            <p:cNvPicPr>
              <a:picLocks noChangeAspect="1"/>
            </p:cNvPicPr>
            <p:nvPr/>
          </p:nvPicPr>
          <p:blipFill>
            <a:blip r:embed="rId7" cstate="print"/>
            <a:srcRect b="38028"/>
            <a:stretch>
              <a:fillRect/>
            </a:stretch>
          </p:blipFill>
          <p:spPr bwMode="auto">
            <a:xfrm>
              <a:off x="4275137" y="3426076"/>
              <a:ext cx="1377951" cy="1252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9 CuadroTexto"/>
            <p:cNvSpPr txBox="1">
              <a:spLocks noChangeArrowheads="1"/>
            </p:cNvSpPr>
            <p:nvPr/>
          </p:nvSpPr>
          <p:spPr bwMode="auto">
            <a:xfrm>
              <a:off x="4140993" y="4690378"/>
              <a:ext cx="1763713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500" b="1" dirty="0">
                  <a:solidFill>
                    <a:prstClr val="black"/>
                  </a:solidFill>
                </a:rPr>
                <a:t>EDUCACIÓN</a:t>
              </a:r>
            </a:p>
          </p:txBody>
        </p:sp>
      </p:grpSp>
      <p:grpSp>
        <p:nvGrpSpPr>
          <p:cNvPr id="5" name="26 Grupo"/>
          <p:cNvGrpSpPr/>
          <p:nvPr/>
        </p:nvGrpSpPr>
        <p:grpSpPr>
          <a:xfrm>
            <a:off x="4413031" y="3133491"/>
            <a:ext cx="1535904" cy="1552354"/>
            <a:chOff x="5551489" y="3299045"/>
            <a:chExt cx="1763712" cy="1552354"/>
          </a:xfrm>
        </p:grpSpPr>
        <p:pic>
          <p:nvPicPr>
            <p:cNvPr id="20" name="Picture 2">
              <a:hlinkClick r:id="rId8" action="ppaction://hlinkfile"/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904706" y="3299045"/>
              <a:ext cx="1182686" cy="1250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11 CuadroTexto"/>
            <p:cNvSpPr txBox="1">
              <a:spLocks noChangeArrowheads="1"/>
            </p:cNvSpPr>
            <p:nvPr/>
          </p:nvSpPr>
          <p:spPr bwMode="auto">
            <a:xfrm>
              <a:off x="5551489" y="4528234"/>
              <a:ext cx="1763712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500" b="1" dirty="0">
                  <a:solidFill>
                    <a:prstClr val="black"/>
                  </a:solidFill>
                </a:rPr>
                <a:t>TRABAJO SOCIAL</a:t>
              </a:r>
            </a:p>
          </p:txBody>
        </p:sp>
      </p:grpSp>
      <p:grpSp>
        <p:nvGrpSpPr>
          <p:cNvPr id="8" name="27 Grupo"/>
          <p:cNvGrpSpPr/>
          <p:nvPr/>
        </p:nvGrpSpPr>
        <p:grpSpPr>
          <a:xfrm>
            <a:off x="5983755" y="1981547"/>
            <a:ext cx="1266032" cy="1846688"/>
            <a:chOff x="7087393" y="3387944"/>
            <a:chExt cx="1763712" cy="1846688"/>
          </a:xfrm>
        </p:grpSpPr>
        <p:sp>
          <p:nvSpPr>
            <p:cNvPr id="22" name="13 CuadroTexto"/>
            <p:cNvSpPr txBox="1">
              <a:spLocks noChangeArrowheads="1"/>
            </p:cNvSpPr>
            <p:nvPr/>
          </p:nvSpPr>
          <p:spPr bwMode="auto">
            <a:xfrm>
              <a:off x="7087393" y="4680634"/>
              <a:ext cx="1763712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500" b="1" dirty="0">
                  <a:solidFill>
                    <a:prstClr val="black"/>
                  </a:solidFill>
                </a:rPr>
                <a:t>FORMACIÓN LABORAL</a:t>
              </a:r>
            </a:p>
          </p:txBody>
        </p:sp>
        <p:pic>
          <p:nvPicPr>
            <p:cNvPr id="23" name="Picture 3">
              <a:hlinkClick r:id="rId10" action="ppaction://hlinkfile"/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15201" y="3387944"/>
              <a:ext cx="1035049" cy="1290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9" name="25 Grupo"/>
          <p:cNvGrpSpPr/>
          <p:nvPr/>
        </p:nvGrpSpPr>
        <p:grpSpPr>
          <a:xfrm>
            <a:off x="250719" y="2074208"/>
            <a:ext cx="1474990" cy="1591657"/>
            <a:chOff x="250719" y="2264708"/>
            <a:chExt cx="1474990" cy="1591657"/>
          </a:xfrm>
        </p:grpSpPr>
        <p:sp>
          <p:nvSpPr>
            <p:cNvPr id="15" name="2 CuadroTexto"/>
            <p:cNvSpPr txBox="1">
              <a:spLocks noChangeArrowheads="1"/>
            </p:cNvSpPr>
            <p:nvPr/>
          </p:nvSpPr>
          <p:spPr bwMode="auto">
            <a:xfrm>
              <a:off x="250719" y="3533200"/>
              <a:ext cx="1474990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500" b="1" dirty="0">
                  <a:solidFill>
                    <a:prstClr val="black"/>
                  </a:solidFill>
                </a:rPr>
                <a:t>ÁREA MEDICA</a:t>
              </a:r>
            </a:p>
          </p:txBody>
        </p:sp>
        <p:pic>
          <p:nvPicPr>
            <p:cNvPr id="25" name="Picture 5" descr="C:\Archivos de programa\Microsoft Office\MEDIA\CAGCAT10\j0186002.wmf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97117" y="2264708"/>
              <a:ext cx="1210086" cy="12906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0" name="27 Grupo"/>
          <p:cNvGrpSpPr/>
          <p:nvPr/>
        </p:nvGrpSpPr>
        <p:grpSpPr>
          <a:xfrm>
            <a:off x="6003935" y="4322999"/>
            <a:ext cx="1290731" cy="1742799"/>
            <a:chOff x="7405593" y="2962096"/>
            <a:chExt cx="1095563" cy="1742799"/>
          </a:xfrm>
        </p:grpSpPr>
        <p:pic>
          <p:nvPicPr>
            <p:cNvPr id="1026" name="Picture 2" descr="http://2.bp.blogspot.com/_-MFTDoS8x84/SuXByVQ9UoI/AAAAAAAAAPA/gKZR_PO4KPM/S240/justicia.jpg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EFFF9"/>
                </a:clrFrom>
                <a:clrTo>
                  <a:srgbClr val="FEFFF9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05593" y="2962096"/>
              <a:ext cx="1095563" cy="1407538"/>
            </a:xfrm>
            <a:prstGeom prst="rect">
              <a:avLst/>
            </a:prstGeom>
            <a:noFill/>
          </p:spPr>
        </p:pic>
        <p:sp>
          <p:nvSpPr>
            <p:cNvPr id="27" name="11 CuadroTexto"/>
            <p:cNvSpPr txBox="1">
              <a:spLocks noChangeArrowheads="1"/>
            </p:cNvSpPr>
            <p:nvPr/>
          </p:nvSpPr>
          <p:spPr bwMode="auto">
            <a:xfrm>
              <a:off x="7453218" y="4381730"/>
              <a:ext cx="1023195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500" b="1" dirty="0">
                  <a:solidFill>
                    <a:prstClr val="black"/>
                  </a:solidFill>
                </a:rPr>
                <a:t>JURÍDICO</a:t>
              </a:r>
            </a:p>
          </p:txBody>
        </p:sp>
      </p:grpSp>
      <p:grpSp>
        <p:nvGrpSpPr>
          <p:cNvPr id="13" name="30 Grupo"/>
          <p:cNvGrpSpPr/>
          <p:nvPr/>
        </p:nvGrpSpPr>
        <p:grpSpPr>
          <a:xfrm>
            <a:off x="350875" y="4463821"/>
            <a:ext cx="1332338" cy="1672512"/>
            <a:chOff x="350875" y="4359046"/>
            <a:chExt cx="1332338" cy="1672512"/>
          </a:xfrm>
        </p:grpSpPr>
        <p:pic>
          <p:nvPicPr>
            <p:cNvPr id="1029" name="Picture 5" descr="C:\Users\verenisse.briceno\Pictures\Imagenes Semana CEAMA\metas-personales-metas-en-la-vida-150x150.jp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26103" y="4359046"/>
              <a:ext cx="1090842" cy="1090842"/>
            </a:xfrm>
            <a:prstGeom prst="rect">
              <a:avLst/>
            </a:prstGeom>
            <a:noFill/>
          </p:spPr>
        </p:pic>
        <p:sp>
          <p:nvSpPr>
            <p:cNvPr id="30" name="11 CuadroTexto"/>
            <p:cNvSpPr txBox="1">
              <a:spLocks noChangeArrowheads="1"/>
            </p:cNvSpPr>
            <p:nvPr/>
          </p:nvSpPr>
          <p:spPr bwMode="auto">
            <a:xfrm>
              <a:off x="350875" y="5477560"/>
              <a:ext cx="1332338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500" b="1" u="sng" dirty="0">
                  <a:solidFill>
                    <a:prstClr val="black"/>
                  </a:solidFill>
                </a:rPr>
                <a:t>SEGUIMIENTO INTERNO</a:t>
              </a:r>
            </a:p>
          </p:txBody>
        </p:sp>
      </p:grpSp>
      <p:grpSp>
        <p:nvGrpSpPr>
          <p:cNvPr id="14" name="33 Grupo"/>
          <p:cNvGrpSpPr/>
          <p:nvPr/>
        </p:nvGrpSpPr>
        <p:grpSpPr>
          <a:xfrm>
            <a:off x="3168265" y="4425721"/>
            <a:ext cx="1332338" cy="1682940"/>
            <a:chOff x="2911090" y="4425721"/>
            <a:chExt cx="1332338" cy="1682940"/>
          </a:xfrm>
        </p:grpSpPr>
        <p:pic>
          <p:nvPicPr>
            <p:cNvPr id="1031" name="Picture 7" descr="http://2.bp.blogspot.com/-mabL6Omaz4k/UPsPVhRUOOI/AAAAAAAABMQ/AkP0M-bnOo0/s1600/Metas+2013.jpe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16171" y="4425721"/>
              <a:ext cx="1327257" cy="1136654"/>
            </a:xfrm>
            <a:prstGeom prst="rect">
              <a:avLst/>
            </a:prstGeom>
            <a:noFill/>
          </p:spPr>
        </p:pic>
        <p:sp>
          <p:nvSpPr>
            <p:cNvPr id="33" name="11 CuadroTexto"/>
            <p:cNvSpPr txBox="1">
              <a:spLocks noChangeArrowheads="1"/>
            </p:cNvSpPr>
            <p:nvPr/>
          </p:nvSpPr>
          <p:spPr bwMode="auto">
            <a:xfrm>
              <a:off x="2911090" y="5554663"/>
              <a:ext cx="1332338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500" b="1" u="sng" dirty="0">
                  <a:solidFill>
                    <a:prstClr val="black"/>
                  </a:solidFill>
                </a:rPr>
                <a:t>SEGUIMIENTO EXTERNO</a:t>
              </a:r>
            </a:p>
          </p:txBody>
        </p:sp>
      </p:grpSp>
      <p:grpSp>
        <p:nvGrpSpPr>
          <p:cNvPr id="24" name="37 Grupo"/>
          <p:cNvGrpSpPr/>
          <p:nvPr/>
        </p:nvGrpSpPr>
        <p:grpSpPr>
          <a:xfrm>
            <a:off x="7366699" y="2978373"/>
            <a:ext cx="1332338" cy="1746771"/>
            <a:chOff x="5587480" y="4303949"/>
            <a:chExt cx="1332338" cy="1746771"/>
          </a:xfrm>
        </p:grpSpPr>
        <p:pic>
          <p:nvPicPr>
            <p:cNvPr id="1033" name="Picture 9" descr="http://www.rastro.com/images/p8at2cg212ei2nucvorfhbmkv7_201404130956351534b405364c59.jpg"/>
            <p:cNvPicPr>
              <a:picLocks noChangeAspect="1" noChangeArrowheads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19790" y="4303949"/>
              <a:ext cx="957236" cy="1192773"/>
            </a:xfrm>
            <a:prstGeom prst="rect">
              <a:avLst/>
            </a:prstGeom>
            <a:noFill/>
          </p:spPr>
        </p:pic>
        <p:sp>
          <p:nvSpPr>
            <p:cNvPr id="37" name="11 CuadroTexto"/>
            <p:cNvSpPr txBox="1">
              <a:spLocks noChangeArrowheads="1"/>
            </p:cNvSpPr>
            <p:nvPr/>
          </p:nvSpPr>
          <p:spPr bwMode="auto">
            <a:xfrm>
              <a:off x="5587480" y="5496722"/>
              <a:ext cx="1332338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500" b="1" dirty="0">
                  <a:solidFill>
                    <a:prstClr val="black"/>
                  </a:solidFill>
                </a:rPr>
                <a:t>SEGURIDAD Y CUSTODIA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24488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14" y="21674"/>
            <a:ext cx="422891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310" y="6192498"/>
            <a:ext cx="9319172" cy="683020"/>
          </a:xfrm>
          <a:prstGeom prst="rect">
            <a:avLst/>
          </a:prstGeom>
        </p:spPr>
      </p:pic>
      <p:grpSp>
        <p:nvGrpSpPr>
          <p:cNvPr id="14" name="13 Grupo"/>
          <p:cNvGrpSpPr/>
          <p:nvPr/>
        </p:nvGrpSpPr>
        <p:grpSpPr>
          <a:xfrm>
            <a:off x="611560" y="260648"/>
            <a:ext cx="8523947" cy="6408712"/>
            <a:chOff x="368533" y="260648"/>
            <a:chExt cx="8523947" cy="6408712"/>
          </a:xfrm>
        </p:grpSpPr>
        <p:sp>
          <p:nvSpPr>
            <p:cNvPr id="8" name="7 Forma libre"/>
            <p:cNvSpPr/>
            <p:nvPr/>
          </p:nvSpPr>
          <p:spPr>
            <a:xfrm rot="5400000">
              <a:off x="1439652" y="-783468"/>
              <a:ext cx="6408712" cy="8496944"/>
            </a:xfrm>
            <a:custGeom>
              <a:avLst/>
              <a:gdLst>
                <a:gd name="connsiteX0" fmla="*/ 0 w 5184576"/>
                <a:gd name="connsiteY0" fmla="*/ 2592288 h 5184576"/>
                <a:gd name="connsiteX1" fmla="*/ 759266 w 5184576"/>
                <a:gd name="connsiteY1" fmla="*/ 759264 h 5184576"/>
                <a:gd name="connsiteX2" fmla="*/ 2592292 w 5184576"/>
                <a:gd name="connsiteY2" fmla="*/ 3 h 5184576"/>
                <a:gd name="connsiteX3" fmla="*/ 4425316 w 5184576"/>
                <a:gd name="connsiteY3" fmla="*/ 759269 h 5184576"/>
                <a:gd name="connsiteX4" fmla="*/ 5184577 w 5184576"/>
                <a:gd name="connsiteY4" fmla="*/ 2592295 h 5184576"/>
                <a:gd name="connsiteX5" fmla="*/ 4425313 w 5184576"/>
                <a:gd name="connsiteY5" fmla="*/ 4425320 h 5184576"/>
                <a:gd name="connsiteX6" fmla="*/ 2592288 w 5184576"/>
                <a:gd name="connsiteY6" fmla="*/ 5184583 h 5184576"/>
                <a:gd name="connsiteX7" fmla="*/ 759263 w 5184576"/>
                <a:gd name="connsiteY7" fmla="*/ 4425318 h 5184576"/>
                <a:gd name="connsiteX8" fmla="*/ 1 w 5184576"/>
                <a:gd name="connsiteY8" fmla="*/ 2592292 h 5184576"/>
                <a:gd name="connsiteX9" fmla="*/ 0 w 5184576"/>
                <a:gd name="connsiteY9" fmla="*/ 2592288 h 5184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84576" h="5184576">
                  <a:moveTo>
                    <a:pt x="0" y="2592288"/>
                  </a:moveTo>
                  <a:cubicBezTo>
                    <a:pt x="1" y="1904770"/>
                    <a:pt x="273117" y="1245412"/>
                    <a:pt x="759266" y="759264"/>
                  </a:cubicBezTo>
                  <a:cubicBezTo>
                    <a:pt x="1245415" y="273116"/>
                    <a:pt x="1904774" y="2"/>
                    <a:pt x="2592292" y="3"/>
                  </a:cubicBezTo>
                  <a:cubicBezTo>
                    <a:pt x="3279810" y="4"/>
                    <a:pt x="3939168" y="273120"/>
                    <a:pt x="4425316" y="759269"/>
                  </a:cubicBezTo>
                  <a:cubicBezTo>
                    <a:pt x="4911464" y="1245418"/>
                    <a:pt x="5184578" y="1904777"/>
                    <a:pt x="5184577" y="2592295"/>
                  </a:cubicBezTo>
                  <a:cubicBezTo>
                    <a:pt x="5184577" y="3279813"/>
                    <a:pt x="4911462" y="3939172"/>
                    <a:pt x="4425313" y="4425320"/>
                  </a:cubicBezTo>
                  <a:cubicBezTo>
                    <a:pt x="3939164" y="4911468"/>
                    <a:pt x="3279805" y="5184583"/>
                    <a:pt x="2592288" y="5184583"/>
                  </a:cubicBezTo>
                  <a:cubicBezTo>
                    <a:pt x="1904770" y="5184583"/>
                    <a:pt x="1245412" y="4911467"/>
                    <a:pt x="759263" y="4425318"/>
                  </a:cubicBezTo>
                  <a:cubicBezTo>
                    <a:pt x="273115" y="3939169"/>
                    <a:pt x="0" y="3279810"/>
                    <a:pt x="1" y="2592292"/>
                  </a:cubicBezTo>
                  <a:cubicBezTo>
                    <a:pt x="1" y="2592291"/>
                    <a:pt x="0" y="2592289"/>
                    <a:pt x="0" y="2592288"/>
                  </a:cubicBez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91300" tIns="330348" rIns="1691300" bIns="4478011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1000" kern="1200" dirty="0"/>
            </a:p>
          </p:txBody>
        </p:sp>
        <p:sp>
          <p:nvSpPr>
            <p:cNvPr id="9" name="8 Forma libre"/>
            <p:cNvSpPr/>
            <p:nvPr/>
          </p:nvSpPr>
          <p:spPr>
            <a:xfrm rot="5400000">
              <a:off x="1333441" y="-122794"/>
              <a:ext cx="5447404" cy="7222401"/>
            </a:xfrm>
            <a:custGeom>
              <a:avLst/>
              <a:gdLst>
                <a:gd name="connsiteX0" fmla="*/ 0 w 4406889"/>
                <a:gd name="connsiteY0" fmla="*/ 2203445 h 4406889"/>
                <a:gd name="connsiteX1" fmla="*/ 645376 w 4406889"/>
                <a:gd name="connsiteY1" fmla="*/ 645374 h 4406889"/>
                <a:gd name="connsiteX2" fmla="*/ 2203448 w 4406889"/>
                <a:gd name="connsiteY2" fmla="*/ 2 h 4406889"/>
                <a:gd name="connsiteX3" fmla="*/ 3761519 w 4406889"/>
                <a:gd name="connsiteY3" fmla="*/ 645378 h 4406889"/>
                <a:gd name="connsiteX4" fmla="*/ 4406891 w 4406889"/>
                <a:gd name="connsiteY4" fmla="*/ 2203450 h 4406889"/>
                <a:gd name="connsiteX5" fmla="*/ 3761516 w 4406889"/>
                <a:gd name="connsiteY5" fmla="*/ 3761521 h 4406889"/>
                <a:gd name="connsiteX6" fmla="*/ 2203444 w 4406889"/>
                <a:gd name="connsiteY6" fmla="*/ 4406895 h 4406889"/>
                <a:gd name="connsiteX7" fmla="*/ 645373 w 4406889"/>
                <a:gd name="connsiteY7" fmla="*/ 3761520 h 4406889"/>
                <a:gd name="connsiteX8" fmla="*/ 0 w 4406889"/>
                <a:gd name="connsiteY8" fmla="*/ 2203448 h 4406889"/>
                <a:gd name="connsiteX9" fmla="*/ 0 w 4406889"/>
                <a:gd name="connsiteY9" fmla="*/ 2203445 h 440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6889" h="4406889">
                  <a:moveTo>
                    <a:pt x="0" y="2203445"/>
                  </a:moveTo>
                  <a:cubicBezTo>
                    <a:pt x="1" y="1619055"/>
                    <a:pt x="232150" y="1058600"/>
                    <a:pt x="645376" y="645374"/>
                  </a:cubicBezTo>
                  <a:cubicBezTo>
                    <a:pt x="1058603" y="232148"/>
                    <a:pt x="1619058" y="1"/>
                    <a:pt x="2203448" y="2"/>
                  </a:cubicBezTo>
                  <a:cubicBezTo>
                    <a:pt x="2787838" y="3"/>
                    <a:pt x="3348293" y="232152"/>
                    <a:pt x="3761519" y="645378"/>
                  </a:cubicBezTo>
                  <a:cubicBezTo>
                    <a:pt x="4174745" y="1058605"/>
                    <a:pt x="4406892" y="1619060"/>
                    <a:pt x="4406891" y="2203450"/>
                  </a:cubicBezTo>
                  <a:cubicBezTo>
                    <a:pt x="4406891" y="2787840"/>
                    <a:pt x="4174743" y="3348295"/>
                    <a:pt x="3761516" y="3761521"/>
                  </a:cubicBezTo>
                  <a:cubicBezTo>
                    <a:pt x="3348290" y="4174747"/>
                    <a:pt x="2787834" y="4406895"/>
                    <a:pt x="2203444" y="4406895"/>
                  </a:cubicBezTo>
                  <a:cubicBezTo>
                    <a:pt x="1619054" y="4406895"/>
                    <a:pt x="1058599" y="4174746"/>
                    <a:pt x="645373" y="3761520"/>
                  </a:cubicBezTo>
                  <a:cubicBezTo>
                    <a:pt x="232147" y="3348293"/>
                    <a:pt x="0" y="2787838"/>
                    <a:pt x="0" y="2203448"/>
                  </a:cubicBezTo>
                  <a:lnTo>
                    <a:pt x="0" y="2203445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250053"/>
                <a:satOff val="-3376"/>
                <a:lumOff val="-549"/>
                <a:alphaOff val="0"/>
              </a:schemeClr>
            </a:fillRef>
            <a:effectRef idx="0">
              <a:schemeClr val="accent3">
                <a:hueOff val="2250053"/>
                <a:satOff val="-3376"/>
                <a:lumOff val="-54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4329" tIns="324516" rIns="1324329" bIns="3717821" numCol="1" spcCol="1270" anchor="ctr" anchorCtr="0">
              <a:prstTxWarp prst="textArchUpPour">
                <a:avLst/>
              </a:prstTxWarp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Reglas- Medidas</a:t>
              </a:r>
              <a:endParaRPr lang="es-MX" sz="10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9 Forma libre"/>
            <p:cNvSpPr/>
            <p:nvPr/>
          </p:nvSpPr>
          <p:spPr>
            <a:xfrm rot="5400000">
              <a:off x="1055311" y="562182"/>
              <a:ext cx="4486098" cy="5805642"/>
            </a:xfrm>
            <a:custGeom>
              <a:avLst/>
              <a:gdLst>
                <a:gd name="connsiteX0" fmla="*/ 0 w 3629203"/>
                <a:gd name="connsiteY0" fmla="*/ 1814602 h 3629203"/>
                <a:gd name="connsiteX1" fmla="*/ 531486 w 3629203"/>
                <a:gd name="connsiteY1" fmla="*/ 531485 h 3629203"/>
                <a:gd name="connsiteX2" fmla="*/ 1814605 w 3629203"/>
                <a:gd name="connsiteY2" fmla="*/ 2 h 3629203"/>
                <a:gd name="connsiteX3" fmla="*/ 3097722 w 3629203"/>
                <a:gd name="connsiteY3" fmla="*/ 531488 h 3629203"/>
                <a:gd name="connsiteX4" fmla="*/ 3629205 w 3629203"/>
                <a:gd name="connsiteY4" fmla="*/ 1814607 h 3629203"/>
                <a:gd name="connsiteX5" fmla="*/ 3097720 w 3629203"/>
                <a:gd name="connsiteY5" fmla="*/ 3097725 h 3629203"/>
                <a:gd name="connsiteX6" fmla="*/ 1814602 w 3629203"/>
                <a:gd name="connsiteY6" fmla="*/ 3629209 h 3629203"/>
                <a:gd name="connsiteX7" fmla="*/ 531485 w 3629203"/>
                <a:gd name="connsiteY7" fmla="*/ 3097723 h 3629203"/>
                <a:gd name="connsiteX8" fmla="*/ 1 w 3629203"/>
                <a:gd name="connsiteY8" fmla="*/ 1814605 h 3629203"/>
                <a:gd name="connsiteX9" fmla="*/ 0 w 3629203"/>
                <a:gd name="connsiteY9" fmla="*/ 1814602 h 3629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29203" h="3629203">
                  <a:moveTo>
                    <a:pt x="0" y="1814602"/>
                  </a:moveTo>
                  <a:cubicBezTo>
                    <a:pt x="1" y="1333339"/>
                    <a:pt x="191182" y="871788"/>
                    <a:pt x="531486" y="531485"/>
                  </a:cubicBezTo>
                  <a:cubicBezTo>
                    <a:pt x="871791" y="191181"/>
                    <a:pt x="1333342" y="1"/>
                    <a:pt x="1814605" y="2"/>
                  </a:cubicBezTo>
                  <a:cubicBezTo>
                    <a:pt x="2295868" y="3"/>
                    <a:pt x="2757419" y="191184"/>
                    <a:pt x="3097722" y="531488"/>
                  </a:cubicBezTo>
                  <a:cubicBezTo>
                    <a:pt x="3438026" y="871793"/>
                    <a:pt x="3629206" y="1333344"/>
                    <a:pt x="3629205" y="1814607"/>
                  </a:cubicBezTo>
                  <a:cubicBezTo>
                    <a:pt x="3629205" y="2295870"/>
                    <a:pt x="3438024" y="2757421"/>
                    <a:pt x="3097720" y="3097725"/>
                  </a:cubicBezTo>
                  <a:cubicBezTo>
                    <a:pt x="2757416" y="3438029"/>
                    <a:pt x="2295864" y="3629210"/>
                    <a:pt x="1814602" y="3629209"/>
                  </a:cubicBezTo>
                  <a:cubicBezTo>
                    <a:pt x="1333339" y="3629209"/>
                    <a:pt x="871788" y="3438028"/>
                    <a:pt x="531485" y="3097723"/>
                  </a:cubicBezTo>
                  <a:cubicBezTo>
                    <a:pt x="191181" y="2757419"/>
                    <a:pt x="1" y="2295867"/>
                    <a:pt x="1" y="1814605"/>
                  </a:cubicBezTo>
                  <a:cubicBezTo>
                    <a:pt x="1" y="1814604"/>
                    <a:pt x="0" y="1814603"/>
                    <a:pt x="0" y="1814602"/>
                  </a:cubicBez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500106"/>
                <a:satOff val="-6752"/>
                <a:lumOff val="-1098"/>
                <a:alphaOff val="0"/>
              </a:schemeClr>
            </a:fillRef>
            <a:effectRef idx="0">
              <a:schemeClr val="accent3">
                <a:hueOff val="4500106"/>
                <a:satOff val="-6752"/>
                <a:lumOff val="-109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46665" tIns="321535" rIns="946666" bIns="2949078" numCol="1" spcCol="1270" anchor="t" anchorCtr="1">
              <a:prstTxWarp prst="textArchUpPour">
                <a:avLst/>
              </a:prstTxWarp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00" b="1" spc="3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</a:t>
              </a:r>
              <a:r>
                <a:rPr lang="es-MX" sz="1000" b="1" kern="1200" spc="3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valuación </a:t>
              </a:r>
              <a:r>
                <a:rPr lang="es-MX" sz="1000" b="1" kern="1200" spc="3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biopsicosocial</a:t>
              </a:r>
              <a:r>
                <a:rPr lang="es-MX" sz="1000" b="1" kern="1200" spc="3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s-MX" sz="1000" b="1" kern="12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10 Forma libre"/>
            <p:cNvSpPr/>
            <p:nvPr/>
          </p:nvSpPr>
          <p:spPr>
            <a:xfrm rot="5400000">
              <a:off x="851888" y="1246258"/>
              <a:ext cx="3524791" cy="4437491"/>
            </a:xfrm>
            <a:custGeom>
              <a:avLst/>
              <a:gdLst>
                <a:gd name="connsiteX0" fmla="*/ 0 w 2851516"/>
                <a:gd name="connsiteY0" fmla="*/ 1425758 h 2851516"/>
                <a:gd name="connsiteX1" fmla="*/ 417596 w 2851516"/>
                <a:gd name="connsiteY1" fmla="*/ 417595 h 2851516"/>
                <a:gd name="connsiteX2" fmla="*/ 1425760 w 2851516"/>
                <a:gd name="connsiteY2" fmla="*/ 2 h 2851516"/>
                <a:gd name="connsiteX3" fmla="*/ 2433923 w 2851516"/>
                <a:gd name="connsiteY3" fmla="*/ 417598 h 2851516"/>
                <a:gd name="connsiteX4" fmla="*/ 2851516 w 2851516"/>
                <a:gd name="connsiteY4" fmla="*/ 1425762 h 2851516"/>
                <a:gd name="connsiteX5" fmla="*/ 2433921 w 2851516"/>
                <a:gd name="connsiteY5" fmla="*/ 2433925 h 2851516"/>
                <a:gd name="connsiteX6" fmla="*/ 1425757 w 2851516"/>
                <a:gd name="connsiteY6" fmla="*/ 2851520 h 2851516"/>
                <a:gd name="connsiteX7" fmla="*/ 417594 w 2851516"/>
                <a:gd name="connsiteY7" fmla="*/ 2433924 h 2851516"/>
                <a:gd name="connsiteX8" fmla="*/ 0 w 2851516"/>
                <a:gd name="connsiteY8" fmla="*/ 1425760 h 2851516"/>
                <a:gd name="connsiteX9" fmla="*/ 0 w 2851516"/>
                <a:gd name="connsiteY9" fmla="*/ 1425758 h 2851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51516" h="2851516">
                  <a:moveTo>
                    <a:pt x="0" y="1425758"/>
                  </a:moveTo>
                  <a:cubicBezTo>
                    <a:pt x="0" y="1047623"/>
                    <a:pt x="150214" y="684976"/>
                    <a:pt x="417596" y="417595"/>
                  </a:cubicBezTo>
                  <a:cubicBezTo>
                    <a:pt x="684978" y="150214"/>
                    <a:pt x="1047625" y="1"/>
                    <a:pt x="1425760" y="2"/>
                  </a:cubicBezTo>
                  <a:cubicBezTo>
                    <a:pt x="1803895" y="2"/>
                    <a:pt x="2166542" y="150216"/>
                    <a:pt x="2433923" y="417598"/>
                  </a:cubicBezTo>
                  <a:cubicBezTo>
                    <a:pt x="2701304" y="684980"/>
                    <a:pt x="2851517" y="1047627"/>
                    <a:pt x="2851516" y="1425762"/>
                  </a:cubicBezTo>
                  <a:cubicBezTo>
                    <a:pt x="2851516" y="1803897"/>
                    <a:pt x="2701303" y="2166544"/>
                    <a:pt x="2433921" y="2433925"/>
                  </a:cubicBezTo>
                  <a:cubicBezTo>
                    <a:pt x="2166539" y="2701307"/>
                    <a:pt x="1803892" y="2851520"/>
                    <a:pt x="1425757" y="2851520"/>
                  </a:cubicBezTo>
                  <a:cubicBezTo>
                    <a:pt x="1047622" y="2851520"/>
                    <a:pt x="684975" y="2701306"/>
                    <a:pt x="417594" y="2433924"/>
                  </a:cubicBezTo>
                  <a:cubicBezTo>
                    <a:pt x="150213" y="2166542"/>
                    <a:pt x="0" y="1803895"/>
                    <a:pt x="0" y="1425760"/>
                  </a:cubicBezTo>
                  <a:lnTo>
                    <a:pt x="0" y="1425758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750158"/>
                <a:satOff val="-10128"/>
                <a:lumOff val="-1647"/>
                <a:alphaOff val="0"/>
              </a:schemeClr>
            </a:fillRef>
            <a:effectRef idx="0">
              <a:schemeClr val="accent3">
                <a:hueOff val="6750158"/>
                <a:satOff val="-10128"/>
                <a:lumOff val="-164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726969" tIns="327756" rIns="726968" bIns="2520000" numCol="1" spcCol="1270" anchor="t" anchorCtr="0">
              <a:prstTxWarp prst="textArchUpPour">
                <a:avLst/>
              </a:prstTxWarp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00" kern="12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Conducta y estilo de vida de riesgo</a:t>
              </a:r>
              <a:endParaRPr lang="es-MX" sz="1000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11 Forma libre"/>
            <p:cNvSpPr/>
            <p:nvPr/>
          </p:nvSpPr>
          <p:spPr>
            <a:xfrm rot="5400000">
              <a:off x="720473" y="1858325"/>
              <a:ext cx="2563484" cy="3213355"/>
            </a:xfrm>
            <a:custGeom>
              <a:avLst/>
              <a:gdLst>
                <a:gd name="connsiteX0" fmla="*/ 0 w 2073830"/>
                <a:gd name="connsiteY0" fmla="*/ 1036915 h 2073830"/>
                <a:gd name="connsiteX1" fmla="*/ 303706 w 2073830"/>
                <a:gd name="connsiteY1" fmla="*/ 303706 h 2073830"/>
                <a:gd name="connsiteX2" fmla="*/ 1036916 w 2073830"/>
                <a:gd name="connsiteY2" fmla="*/ 2 h 2073830"/>
                <a:gd name="connsiteX3" fmla="*/ 1770125 w 2073830"/>
                <a:gd name="connsiteY3" fmla="*/ 303708 h 2073830"/>
                <a:gd name="connsiteX4" fmla="*/ 2073829 w 2073830"/>
                <a:gd name="connsiteY4" fmla="*/ 1036918 h 2073830"/>
                <a:gd name="connsiteX5" fmla="*/ 1770123 w 2073830"/>
                <a:gd name="connsiteY5" fmla="*/ 1770128 h 2073830"/>
                <a:gd name="connsiteX6" fmla="*/ 1036913 w 2073830"/>
                <a:gd name="connsiteY6" fmla="*/ 2073833 h 2073830"/>
                <a:gd name="connsiteX7" fmla="*/ 303703 w 2073830"/>
                <a:gd name="connsiteY7" fmla="*/ 1770127 h 2073830"/>
                <a:gd name="connsiteX8" fmla="*/ -2 w 2073830"/>
                <a:gd name="connsiteY8" fmla="*/ 1036917 h 2073830"/>
                <a:gd name="connsiteX9" fmla="*/ 0 w 2073830"/>
                <a:gd name="connsiteY9" fmla="*/ 1036915 h 207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73830" h="2073830">
                  <a:moveTo>
                    <a:pt x="0" y="1036915"/>
                  </a:moveTo>
                  <a:cubicBezTo>
                    <a:pt x="0" y="761908"/>
                    <a:pt x="109247" y="498165"/>
                    <a:pt x="303706" y="303706"/>
                  </a:cubicBezTo>
                  <a:cubicBezTo>
                    <a:pt x="498166" y="109247"/>
                    <a:pt x="761909" y="1"/>
                    <a:pt x="1036916" y="2"/>
                  </a:cubicBezTo>
                  <a:cubicBezTo>
                    <a:pt x="1311923" y="2"/>
                    <a:pt x="1575666" y="109249"/>
                    <a:pt x="1770125" y="303708"/>
                  </a:cubicBezTo>
                  <a:cubicBezTo>
                    <a:pt x="1964584" y="498168"/>
                    <a:pt x="2073830" y="761911"/>
                    <a:pt x="2073829" y="1036918"/>
                  </a:cubicBezTo>
                  <a:cubicBezTo>
                    <a:pt x="2073829" y="1311925"/>
                    <a:pt x="1964583" y="1575669"/>
                    <a:pt x="1770123" y="1770128"/>
                  </a:cubicBezTo>
                  <a:cubicBezTo>
                    <a:pt x="1575664" y="1964587"/>
                    <a:pt x="1311920" y="2073833"/>
                    <a:pt x="1036913" y="2073833"/>
                  </a:cubicBezTo>
                  <a:cubicBezTo>
                    <a:pt x="761906" y="2073833"/>
                    <a:pt x="498163" y="1964587"/>
                    <a:pt x="303703" y="1770127"/>
                  </a:cubicBezTo>
                  <a:cubicBezTo>
                    <a:pt x="109244" y="1575667"/>
                    <a:pt x="-2" y="1311924"/>
                    <a:pt x="-2" y="1036917"/>
                  </a:cubicBezTo>
                  <a:lnTo>
                    <a:pt x="0" y="1036915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9000211"/>
                <a:satOff val="-13504"/>
                <a:lumOff val="-2196"/>
                <a:alphaOff val="0"/>
              </a:schemeClr>
            </a:fillRef>
            <a:effectRef idx="0">
              <a:schemeClr val="accent3">
                <a:hueOff val="9000211"/>
                <a:satOff val="-13504"/>
                <a:lumOff val="-219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4041" tIns="330349" rIns="434040" bIns="1367264" numCol="1" spcCol="1270" anchor="ctr" anchorCtr="0">
              <a:prstTxWarp prst="textArchUpPour">
                <a:avLst/>
              </a:prstTxWarp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Factores de riesgo-protección</a:t>
              </a:r>
              <a:endParaRPr lang="es-MX" sz="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12 Forma libre"/>
            <p:cNvSpPr/>
            <p:nvPr/>
          </p:nvSpPr>
          <p:spPr>
            <a:xfrm>
              <a:off x="368533" y="3321048"/>
              <a:ext cx="1539171" cy="323976"/>
            </a:xfrm>
            <a:custGeom>
              <a:avLst/>
              <a:gdLst>
                <a:gd name="connsiteX0" fmla="*/ 0 w 1296144"/>
                <a:gd name="connsiteY0" fmla="*/ 648072 h 1296144"/>
                <a:gd name="connsiteX1" fmla="*/ 189817 w 1296144"/>
                <a:gd name="connsiteY1" fmla="*/ 189816 h 1296144"/>
                <a:gd name="connsiteX2" fmla="*/ 648074 w 1296144"/>
                <a:gd name="connsiteY2" fmla="*/ 1 h 1296144"/>
                <a:gd name="connsiteX3" fmla="*/ 1106330 w 1296144"/>
                <a:gd name="connsiteY3" fmla="*/ 189818 h 1296144"/>
                <a:gd name="connsiteX4" fmla="*/ 1296145 w 1296144"/>
                <a:gd name="connsiteY4" fmla="*/ 648075 h 1296144"/>
                <a:gd name="connsiteX5" fmla="*/ 1106329 w 1296144"/>
                <a:gd name="connsiteY5" fmla="*/ 1106331 h 1296144"/>
                <a:gd name="connsiteX6" fmla="*/ 648073 w 1296144"/>
                <a:gd name="connsiteY6" fmla="*/ 1296147 h 1296144"/>
                <a:gd name="connsiteX7" fmla="*/ 189817 w 1296144"/>
                <a:gd name="connsiteY7" fmla="*/ 1106331 h 1296144"/>
                <a:gd name="connsiteX8" fmla="*/ 2 w 1296144"/>
                <a:gd name="connsiteY8" fmla="*/ 648075 h 1296144"/>
                <a:gd name="connsiteX9" fmla="*/ 0 w 1296144"/>
                <a:gd name="connsiteY9" fmla="*/ 648072 h 129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96144" h="1296144">
                  <a:moveTo>
                    <a:pt x="0" y="648072"/>
                  </a:moveTo>
                  <a:cubicBezTo>
                    <a:pt x="0" y="476193"/>
                    <a:pt x="68279" y="311353"/>
                    <a:pt x="189817" y="189816"/>
                  </a:cubicBezTo>
                  <a:cubicBezTo>
                    <a:pt x="311354" y="68279"/>
                    <a:pt x="476194" y="0"/>
                    <a:pt x="648074" y="1"/>
                  </a:cubicBezTo>
                  <a:cubicBezTo>
                    <a:pt x="819953" y="1"/>
                    <a:pt x="984793" y="68280"/>
                    <a:pt x="1106330" y="189818"/>
                  </a:cubicBezTo>
                  <a:cubicBezTo>
                    <a:pt x="1227867" y="311355"/>
                    <a:pt x="1296146" y="476195"/>
                    <a:pt x="1296145" y="648075"/>
                  </a:cubicBezTo>
                  <a:cubicBezTo>
                    <a:pt x="1296145" y="819954"/>
                    <a:pt x="1227866" y="984794"/>
                    <a:pt x="1106329" y="1106331"/>
                  </a:cubicBezTo>
                  <a:cubicBezTo>
                    <a:pt x="984792" y="1227868"/>
                    <a:pt x="819952" y="1296147"/>
                    <a:pt x="648073" y="1296147"/>
                  </a:cubicBezTo>
                  <a:cubicBezTo>
                    <a:pt x="476194" y="1296147"/>
                    <a:pt x="311354" y="1227868"/>
                    <a:pt x="189817" y="1106331"/>
                  </a:cubicBezTo>
                  <a:cubicBezTo>
                    <a:pt x="68280" y="984794"/>
                    <a:pt x="1" y="819954"/>
                    <a:pt x="2" y="648075"/>
                  </a:cubicBezTo>
                  <a:cubicBezTo>
                    <a:pt x="1" y="648074"/>
                    <a:pt x="1" y="648073"/>
                    <a:pt x="0" y="648072"/>
                  </a:cubicBez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1250264"/>
                <a:satOff val="-16880"/>
                <a:lumOff val="-2745"/>
                <a:alphaOff val="0"/>
              </a:schemeClr>
            </a:fillRef>
            <a:effectRef idx="0">
              <a:schemeClr val="accent3">
                <a:hueOff val="11250264"/>
                <a:satOff val="-16880"/>
                <a:lumOff val="-274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935" tIns="395156" rIns="260937" bIns="395156" numCol="1" spcCol="1270" anchor="ctr" anchorCtr="0">
              <a:prstTxWarp prst="textDoubleWave1">
                <a:avLst/>
              </a:prstTxWarp>
              <a:noAutofit/>
            </a:bodyPr>
            <a:lstStyle/>
            <a:p>
              <a:pPr lvl="0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100" kern="12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ADOLESCENTE</a:t>
              </a:r>
              <a:endParaRPr lang="es-MX" sz="1100" kern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15" name="14 CuadroTexto"/>
          <p:cNvSpPr txBox="1"/>
          <p:nvPr/>
        </p:nvSpPr>
        <p:spPr>
          <a:xfrm>
            <a:off x="971600" y="27089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b="1" dirty="0" smtClean="0">
                <a:solidFill>
                  <a:schemeClr val="bg1"/>
                </a:solidFill>
              </a:rPr>
              <a:t>Ambiente familiar</a:t>
            </a:r>
            <a:endParaRPr lang="es-MX" sz="900" b="1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971600" y="377974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b="1" dirty="0" smtClean="0">
                <a:solidFill>
                  <a:schemeClr val="bg1"/>
                </a:solidFill>
              </a:rPr>
              <a:t>Ambiente social</a:t>
            </a:r>
            <a:endParaRPr lang="es-MX" sz="900" b="1" dirty="0">
              <a:solidFill>
                <a:schemeClr val="bg1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907704" y="3861048"/>
            <a:ext cx="61106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900" b="1" dirty="0" smtClean="0">
                <a:solidFill>
                  <a:schemeClr val="bg1"/>
                </a:solidFill>
              </a:rPr>
              <a:t>Herencia</a:t>
            </a:r>
            <a:endParaRPr lang="es-MX" sz="900" b="1" dirty="0">
              <a:solidFill>
                <a:schemeClr val="bg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1979712" y="2996952"/>
            <a:ext cx="6415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900" b="1" dirty="0" smtClean="0">
                <a:solidFill>
                  <a:schemeClr val="bg1"/>
                </a:solidFill>
              </a:rPr>
              <a:t>Conducta</a:t>
            </a:r>
            <a:endParaRPr lang="es-MX" sz="900" b="1" dirty="0">
              <a:solidFill>
                <a:schemeClr val="bg1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2173177" y="3429000"/>
            <a:ext cx="8146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900" b="1" dirty="0" smtClean="0">
                <a:solidFill>
                  <a:schemeClr val="bg1"/>
                </a:solidFill>
              </a:rPr>
              <a:t>Personalidad</a:t>
            </a:r>
            <a:endParaRPr lang="es-MX" sz="900" b="1" dirty="0">
              <a:solidFill>
                <a:schemeClr val="bg1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 rot="358765">
            <a:off x="3636991" y="476449"/>
            <a:ext cx="2792736" cy="432000"/>
          </a:xfrm>
          <a:prstGeom prst="rect">
            <a:avLst/>
          </a:prstGeom>
          <a:noFill/>
        </p:spPr>
        <p:txBody>
          <a:bodyPr wrap="square" rtlCol="0" anchor="ctr" anchorCtr="0">
            <a:prstTxWarp prst="textCanUp">
              <a:avLst>
                <a:gd name="adj" fmla="val 82740"/>
              </a:avLst>
            </a:prstTxWarp>
            <a:spAutoFit/>
          </a:bodyPr>
          <a:lstStyle/>
          <a:p>
            <a:r>
              <a:rPr lang="es-MX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 Personalizado</a:t>
            </a:r>
          </a:p>
        </p:txBody>
      </p:sp>
      <p:sp>
        <p:nvSpPr>
          <p:cNvPr id="22" name="21 CuadroTexto"/>
          <p:cNvSpPr txBox="1"/>
          <p:nvPr/>
        </p:nvSpPr>
        <p:spPr>
          <a:xfrm rot="2192469">
            <a:off x="6411014" y="1087973"/>
            <a:ext cx="1654960" cy="531438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</a:bodyPr>
          <a:lstStyle/>
          <a:p>
            <a:r>
              <a:rPr lang="es-MX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Actividades especificas</a:t>
            </a:r>
          </a:p>
        </p:txBody>
      </p:sp>
      <p:sp>
        <p:nvSpPr>
          <p:cNvPr id="23" name="22 CuadroTexto"/>
          <p:cNvSpPr txBox="1"/>
          <p:nvPr/>
        </p:nvSpPr>
        <p:spPr>
          <a:xfrm rot="5400000">
            <a:off x="7261661" y="2856272"/>
            <a:ext cx="2016224" cy="813365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</a:bodyPr>
          <a:lstStyle/>
          <a:p>
            <a:pPr algn="ctr"/>
            <a:r>
              <a:rPr lang="es-MX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Reeducación</a:t>
            </a:r>
          </a:p>
          <a:p>
            <a:pPr algn="ctr"/>
            <a:r>
              <a:rPr lang="es-MX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Reincorporación</a:t>
            </a:r>
          </a:p>
          <a:p>
            <a:pPr algn="ctr"/>
            <a:r>
              <a:rPr lang="es-MX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Reinserción</a:t>
            </a:r>
          </a:p>
        </p:txBody>
      </p:sp>
      <p:sp>
        <p:nvSpPr>
          <p:cNvPr id="24" name="23 CuadroTexto"/>
          <p:cNvSpPr txBox="1"/>
          <p:nvPr/>
        </p:nvSpPr>
        <p:spPr>
          <a:xfrm rot="18979637">
            <a:off x="6724487" y="4956568"/>
            <a:ext cx="1654960" cy="682060"/>
          </a:xfrm>
          <a:prstGeom prst="rect">
            <a:avLst/>
          </a:prstGeom>
          <a:noFill/>
        </p:spPr>
        <p:txBody>
          <a:bodyPr wrap="square" rtlCol="0">
            <a:prstTxWarp prst="textCanDown">
              <a:avLst/>
            </a:prstTxWarp>
            <a:spAutoFit/>
          </a:bodyPr>
          <a:lstStyle/>
          <a:p>
            <a:pPr algn="ctr"/>
            <a:r>
              <a:rPr lang="es-MX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Evaluación</a:t>
            </a:r>
          </a:p>
          <a:p>
            <a:pPr algn="ctr"/>
            <a:r>
              <a:rPr lang="es-MX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</a:p>
          <a:p>
            <a:pPr algn="ctr"/>
            <a:r>
              <a:rPr lang="es-MX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Avances</a:t>
            </a:r>
          </a:p>
        </p:txBody>
      </p:sp>
      <p:sp>
        <p:nvSpPr>
          <p:cNvPr id="25" name="24 CuadroTexto"/>
          <p:cNvSpPr txBox="1"/>
          <p:nvPr/>
        </p:nvSpPr>
        <p:spPr>
          <a:xfrm rot="21007461">
            <a:off x="4162057" y="5929335"/>
            <a:ext cx="2403156" cy="465381"/>
          </a:xfrm>
          <a:prstGeom prst="rect">
            <a:avLst/>
          </a:prstGeom>
          <a:noFill/>
        </p:spPr>
        <p:txBody>
          <a:bodyPr wrap="square" rtlCol="0">
            <a:prstTxWarp prst="textCurveUp">
              <a:avLst/>
            </a:prstTxWarp>
            <a:spAutoFit/>
          </a:bodyPr>
          <a:lstStyle/>
          <a:p>
            <a:pPr algn="ctr"/>
            <a:r>
              <a:rPr lang="es-MX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Seguimiento Técnico</a:t>
            </a:r>
          </a:p>
        </p:txBody>
      </p:sp>
      <p:sp>
        <p:nvSpPr>
          <p:cNvPr id="26" name="25 CuadroTexto"/>
          <p:cNvSpPr txBox="1"/>
          <p:nvPr/>
        </p:nvSpPr>
        <p:spPr>
          <a:xfrm rot="16200000">
            <a:off x="-2412774" y="2852937"/>
            <a:ext cx="6120682" cy="1080119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MX" b="1" spc="3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Proyectos de prevención e intervención</a:t>
            </a:r>
            <a:endParaRPr lang="es-MX" b="1" spc="3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14820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14" y="21674"/>
            <a:ext cx="422891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310" y="6192498"/>
            <a:ext cx="9319172" cy="68302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67544" y="188640"/>
            <a:ext cx="803238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FF0000"/>
                </a:solidFill>
              </a:rPr>
              <a:t>Dictamen técnico</a:t>
            </a:r>
          </a:p>
          <a:p>
            <a:endParaRPr lang="es-MX" sz="2800" b="1" dirty="0" smtClean="0">
              <a:solidFill>
                <a:srgbClr val="FF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MX" sz="2400" dirty="0" smtClean="0"/>
              <a:t>Art.368</a:t>
            </a:r>
            <a:r>
              <a:rPr lang="es-MX" sz="2400" dirty="0"/>
              <a:t>. Inmediatamente después de dictar la responsabilidad del </a:t>
            </a:r>
            <a:r>
              <a:rPr lang="es-MX" sz="2400" dirty="0" smtClean="0"/>
              <a:t>adolescente</a:t>
            </a:r>
            <a:r>
              <a:rPr lang="es-MX" sz="2400" dirty="0"/>
              <a:t>, en el mismo acto, </a:t>
            </a:r>
            <a:r>
              <a:rPr lang="es-MX" sz="2400" u="sng" dirty="0"/>
              <a:t>el Juez de Juicio Oral </a:t>
            </a:r>
            <a:r>
              <a:rPr lang="es-MX" sz="2400" dirty="0"/>
              <a:t>solicitará al Centro la </a:t>
            </a:r>
            <a:r>
              <a:rPr lang="es-MX" sz="2400" dirty="0" smtClean="0"/>
              <a:t>realización </a:t>
            </a:r>
            <a:r>
              <a:rPr lang="es-MX" sz="2400" dirty="0"/>
              <a:t>de los estudios biopsicosociales y la elaboración del dictamen técnico </a:t>
            </a:r>
            <a:r>
              <a:rPr lang="es-MX" sz="2400" dirty="0" smtClean="0"/>
              <a:t>del </a:t>
            </a:r>
            <a:r>
              <a:rPr lang="es-MX" sz="2400" dirty="0"/>
              <a:t>adolescente, que deberá realizarse en un </a:t>
            </a:r>
            <a:r>
              <a:rPr lang="es-MX" sz="2400" u="sng" dirty="0"/>
              <a:t>plazo no mayor a los diez días </a:t>
            </a:r>
            <a:r>
              <a:rPr lang="es-MX" sz="2400" u="sng" dirty="0" smtClean="0"/>
              <a:t>siguientes</a:t>
            </a:r>
            <a:r>
              <a:rPr lang="es-MX" sz="2400" u="sng" dirty="0"/>
              <a:t>.</a:t>
            </a:r>
            <a:r>
              <a:rPr lang="es-MX" sz="2400" dirty="0"/>
              <a:t> 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s-MX" sz="2400" dirty="0"/>
              <a:t>Se entiende por dictamen técnico, la </a:t>
            </a:r>
            <a:r>
              <a:rPr lang="es-MX" sz="2400" u="sng" dirty="0"/>
              <a:t>conclusión de los estudios que permitan </a:t>
            </a:r>
            <a:r>
              <a:rPr lang="es-MX" sz="2400" u="sng" dirty="0" smtClean="0"/>
              <a:t>conocer </a:t>
            </a:r>
            <a:r>
              <a:rPr lang="es-MX" sz="2400" u="sng" dirty="0"/>
              <a:t>la estructura biopsicosocial del adolescente y los factores asociados con </a:t>
            </a:r>
            <a:r>
              <a:rPr lang="es-MX" sz="2400" u="sng" dirty="0" smtClean="0"/>
              <a:t>la </a:t>
            </a:r>
            <a:r>
              <a:rPr lang="es-MX" sz="2400" u="sng" dirty="0"/>
              <a:t>comisión de la conducta tipificada como delito en las normas penales del </a:t>
            </a:r>
            <a:r>
              <a:rPr lang="es-MX" sz="2400" u="sng" dirty="0" smtClean="0"/>
              <a:t>estado</a:t>
            </a:r>
            <a:r>
              <a:rPr lang="es-MX" sz="2400" u="sng" dirty="0"/>
              <a:t>. </a:t>
            </a:r>
            <a:r>
              <a:rPr lang="es-MX" sz="2400" dirty="0"/>
              <a:t>El dictamen técnico estará integrado por los estudios de carácter médico, </a:t>
            </a:r>
            <a:r>
              <a:rPr lang="es-MX" sz="2400" dirty="0" smtClean="0"/>
              <a:t>psicológico</a:t>
            </a:r>
            <a:r>
              <a:rPr lang="es-MX" sz="2400" dirty="0"/>
              <a:t>, educativo, de trabajo social y los demás establecidos en el reglamento </a:t>
            </a:r>
            <a:r>
              <a:rPr lang="es-MX" sz="2400" dirty="0" smtClean="0"/>
              <a:t>interior </a:t>
            </a:r>
            <a:r>
              <a:rPr lang="es-MX" sz="2400" dirty="0"/>
              <a:t>del Centro. </a:t>
            </a:r>
            <a:r>
              <a:rPr lang="es-MX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661321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14" y="21674"/>
            <a:ext cx="422891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310" y="6192498"/>
            <a:ext cx="9319172" cy="68302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003068" y="440489"/>
            <a:ext cx="70973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El dictamen técnico contendrá: </a:t>
            </a:r>
          </a:p>
          <a:p>
            <a:r>
              <a:rPr lang="es-MX" sz="2400" dirty="0"/>
              <a:t>I.  Lugar fecha y hora en que se emite; </a:t>
            </a:r>
          </a:p>
          <a:p>
            <a:r>
              <a:rPr lang="es-MX" sz="2400" dirty="0"/>
              <a:t>II.  Datos generales del expediente; </a:t>
            </a:r>
          </a:p>
          <a:p>
            <a:r>
              <a:rPr lang="es-MX" sz="2400" dirty="0"/>
              <a:t>III.  La metodología empleada para su elaboración; </a:t>
            </a:r>
          </a:p>
          <a:p>
            <a:r>
              <a:rPr lang="es-MX" sz="2400" dirty="0"/>
              <a:t>IV.  El perfil individual del adolescente, su grado de desajuste biopsicosocial, las </a:t>
            </a:r>
            <a:r>
              <a:rPr lang="es-MX" sz="2400" dirty="0" smtClean="0"/>
              <a:t>condiciones </a:t>
            </a:r>
            <a:r>
              <a:rPr lang="es-MX" sz="2400" dirty="0"/>
              <a:t>facilitadoras y limitantes para </a:t>
            </a:r>
            <a:r>
              <a:rPr lang="es-MX" sz="2400" dirty="0" smtClean="0"/>
              <a:t>la comisión </a:t>
            </a:r>
            <a:r>
              <a:rPr lang="es-MX" sz="2400" dirty="0"/>
              <a:t>de un futuro ilícito y sus </a:t>
            </a:r>
            <a:r>
              <a:rPr lang="es-MX" sz="2400" dirty="0" smtClean="0"/>
              <a:t>necesidades </a:t>
            </a:r>
            <a:r>
              <a:rPr lang="es-MX" sz="2400" dirty="0"/>
              <a:t>especiales para alcanzar un desarrollo sano, así como la </a:t>
            </a:r>
            <a:r>
              <a:rPr lang="es-MX" sz="2400" dirty="0" smtClean="0"/>
              <a:t>viabilidad </a:t>
            </a:r>
            <a:r>
              <a:rPr lang="es-MX" sz="2400" dirty="0"/>
              <a:t>de las medidas para dar cumplimiento a estas, y </a:t>
            </a:r>
          </a:p>
          <a:p>
            <a:r>
              <a:rPr lang="es-MX" sz="2400" dirty="0"/>
              <a:t>V.  La sugerencia técnica de las medidas de orientación, protección y </a:t>
            </a:r>
            <a:r>
              <a:rPr lang="es-MX" sz="2400" dirty="0" smtClean="0"/>
              <a:t>tratamiento </a:t>
            </a:r>
            <a:r>
              <a:rPr lang="es-MX" sz="2400" dirty="0"/>
              <a:t>necesarias para la reeducación y reinserción social y familiar del </a:t>
            </a:r>
            <a:r>
              <a:rPr lang="es-MX" sz="2400" dirty="0" smtClean="0"/>
              <a:t>adolescente</a:t>
            </a:r>
            <a:r>
              <a:rPr lang="es-MX" sz="2400" dirty="0"/>
              <a:t>. </a:t>
            </a:r>
            <a:r>
              <a:rPr lang="es-MX" sz="2400" dirty="0" smtClean="0"/>
              <a:t> </a:t>
            </a:r>
            <a:r>
              <a:rPr lang="es-MX" sz="2400" dirty="0" smtClean="0">
                <a:hlinkClick r:id="rId4" action="ppaction://hlinkfile"/>
              </a:rPr>
              <a:t>DICTAMEN TECNICO.docx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xmlns="" val="573016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14" y="21674"/>
            <a:ext cx="422891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310" y="6192498"/>
            <a:ext cx="9319172" cy="68302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115616" y="692696"/>
            <a:ext cx="705678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FF0000"/>
                </a:solidFill>
              </a:rPr>
              <a:t>Programa Personalizado</a:t>
            </a:r>
          </a:p>
          <a:p>
            <a:endParaRPr lang="es-MX" sz="2400" b="1" dirty="0" smtClean="0">
              <a:solidFill>
                <a:srgbClr val="FF0000"/>
              </a:solidFill>
            </a:endParaRPr>
          </a:p>
          <a:p>
            <a:r>
              <a:rPr lang="es-MX" sz="2400" dirty="0" smtClean="0"/>
              <a:t>Artículo </a:t>
            </a:r>
            <a:r>
              <a:rPr lang="es-MX" sz="2400" dirty="0"/>
              <a:t>374. El </a:t>
            </a:r>
            <a:r>
              <a:rPr lang="es-MX" sz="2400" u="sng" dirty="0"/>
              <a:t>Juez de Juicio Oral </a:t>
            </a:r>
            <a:r>
              <a:rPr lang="es-MX" sz="2400" dirty="0"/>
              <a:t>enviará al Centro, en un plazo no mayor a tres </a:t>
            </a:r>
            <a:r>
              <a:rPr lang="es-MX" sz="2400" dirty="0" smtClean="0"/>
              <a:t>días</a:t>
            </a:r>
            <a:r>
              <a:rPr lang="es-MX" sz="2400" dirty="0"/>
              <a:t>, copia debidamente autorizada de la sentencia definitiva, para </a:t>
            </a:r>
            <a:r>
              <a:rPr lang="es-MX" sz="2400" dirty="0" smtClean="0"/>
              <a:t>que elabore </a:t>
            </a:r>
            <a:r>
              <a:rPr lang="es-MX" sz="2400" dirty="0"/>
              <a:t>el </a:t>
            </a:r>
            <a:r>
              <a:rPr lang="es-MX" sz="2400" dirty="0" smtClean="0"/>
              <a:t>programa </a:t>
            </a:r>
            <a:r>
              <a:rPr lang="es-MX" sz="2400" dirty="0"/>
              <a:t>personalizado</a:t>
            </a:r>
            <a:r>
              <a:rPr lang="es-MX" sz="2400" dirty="0" smtClean="0"/>
              <a:t>.</a:t>
            </a:r>
          </a:p>
          <a:p>
            <a:endParaRPr lang="es-MX" sz="2400" dirty="0"/>
          </a:p>
          <a:p>
            <a:r>
              <a:rPr lang="es-MX" sz="2400" b="1" dirty="0"/>
              <a:t>Elaboración del programa personalizado </a:t>
            </a:r>
          </a:p>
          <a:p>
            <a:r>
              <a:rPr lang="es-MX" sz="2400" dirty="0"/>
              <a:t>Artículo 375. El Centro deberá elaborar el programa personalizado, dentro de un </a:t>
            </a:r>
            <a:r>
              <a:rPr lang="es-MX" sz="2400" dirty="0" smtClean="0"/>
              <a:t>plazo </a:t>
            </a:r>
            <a:r>
              <a:rPr lang="es-MX" sz="2400" dirty="0"/>
              <a:t>no mayor de diez días, y una vez elaborado, deberá enviar copia del mismo </a:t>
            </a:r>
            <a:r>
              <a:rPr lang="es-MX" sz="2400" dirty="0" smtClean="0"/>
              <a:t>al </a:t>
            </a:r>
            <a:r>
              <a:rPr lang="es-MX" sz="2400" u="sng" dirty="0"/>
              <a:t>Juez de Ejecución</a:t>
            </a:r>
            <a:r>
              <a:rPr lang="es-MX" sz="2400" dirty="0"/>
              <a:t>, a la Dirección de Ejecución, así como hacerlo del </a:t>
            </a:r>
            <a:r>
              <a:rPr lang="es-MX" sz="2400" dirty="0" smtClean="0"/>
              <a:t>conocimiento </a:t>
            </a:r>
            <a:r>
              <a:rPr lang="es-MX" sz="2400" dirty="0"/>
              <a:t>al adolescente, su defensor y en su caso, a los representantes </a:t>
            </a:r>
            <a:r>
              <a:rPr lang="es-MX" sz="2400" dirty="0" smtClean="0"/>
              <a:t>legales</a:t>
            </a:r>
            <a:r>
              <a:rPr lang="es-MX" sz="2400" dirty="0"/>
              <a:t>, dentro de un plazo de tres días</a:t>
            </a:r>
            <a:r>
              <a:rPr lang="es-MX" sz="2400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1361829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14" y="21674"/>
            <a:ext cx="422891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310" y="6192498"/>
            <a:ext cx="9319172" cy="68302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781852" y="692696"/>
            <a:ext cx="76328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Contenido </a:t>
            </a:r>
            <a:r>
              <a:rPr lang="es-MX" sz="2400" b="1" dirty="0"/>
              <a:t>del programa personalizado </a:t>
            </a:r>
          </a:p>
          <a:p>
            <a:r>
              <a:rPr lang="es-MX" sz="2000" dirty="0"/>
              <a:t>Artículo 376. En el programa personalizado se especificará, por lo menos: </a:t>
            </a:r>
          </a:p>
          <a:p>
            <a:r>
              <a:rPr lang="es-MX" sz="2000" dirty="0"/>
              <a:t>I.  Los puntos resolutivos relevantes de la </a:t>
            </a:r>
            <a:r>
              <a:rPr lang="es-MX" sz="2000" u="sng" dirty="0"/>
              <a:t>resolución definitiva</a:t>
            </a:r>
            <a:r>
              <a:rPr lang="es-MX" sz="2000" dirty="0"/>
              <a:t>; </a:t>
            </a:r>
          </a:p>
          <a:p>
            <a:r>
              <a:rPr lang="es-MX" sz="2000" dirty="0"/>
              <a:t>II.  Las </a:t>
            </a:r>
            <a:r>
              <a:rPr lang="es-MX" sz="2000" u="sng" dirty="0"/>
              <a:t>metas</a:t>
            </a:r>
            <a:r>
              <a:rPr lang="es-MX" sz="2000" dirty="0"/>
              <a:t> que deberá cumplir el adolescente, con base en las medidas </a:t>
            </a:r>
            <a:r>
              <a:rPr lang="es-MX" sz="2000" dirty="0" smtClean="0"/>
              <a:t>determinadas</a:t>
            </a:r>
            <a:r>
              <a:rPr lang="es-MX" sz="2000" dirty="0"/>
              <a:t>; </a:t>
            </a:r>
          </a:p>
          <a:p>
            <a:r>
              <a:rPr lang="es-MX" sz="2000" dirty="0"/>
              <a:t>III.  Las </a:t>
            </a:r>
            <a:r>
              <a:rPr lang="es-MX" sz="2000" u="sng" dirty="0"/>
              <a:t>actividades </a:t>
            </a:r>
            <a:r>
              <a:rPr lang="es-MX" sz="2000" dirty="0"/>
              <a:t>que deberá realizar para el </a:t>
            </a:r>
            <a:r>
              <a:rPr lang="es-MX" sz="2000" dirty="0" smtClean="0"/>
              <a:t>cumplimiento </a:t>
            </a:r>
            <a:r>
              <a:rPr lang="es-MX" sz="2000" dirty="0"/>
              <a:t>de las metas; </a:t>
            </a:r>
          </a:p>
          <a:p>
            <a:r>
              <a:rPr lang="es-MX" sz="2000" dirty="0"/>
              <a:t>IV.  El personal, las instituciones u organizaciones, que en su caso, que </a:t>
            </a:r>
            <a:r>
              <a:rPr lang="es-MX" sz="2000" u="sng" dirty="0"/>
              <a:t>brindarán la </a:t>
            </a:r>
            <a:r>
              <a:rPr lang="es-MX" sz="2000" u="sng" dirty="0" smtClean="0"/>
              <a:t>atención </a:t>
            </a:r>
            <a:r>
              <a:rPr lang="es-MX" sz="2000" dirty="0"/>
              <a:t>al adolescente para el desarrollo de las actividades; </a:t>
            </a:r>
          </a:p>
          <a:p>
            <a:r>
              <a:rPr lang="es-MX" sz="2000" dirty="0"/>
              <a:t>V. La </a:t>
            </a:r>
            <a:r>
              <a:rPr lang="es-MX" sz="2000" u="sng" dirty="0"/>
              <a:t>participación y obligaciones de los representantes legales </a:t>
            </a:r>
            <a:r>
              <a:rPr lang="es-MX" sz="2000" dirty="0"/>
              <a:t>del adolescente, y </a:t>
            </a:r>
          </a:p>
          <a:p>
            <a:r>
              <a:rPr lang="es-MX" sz="2000" dirty="0"/>
              <a:t>VI. Los </a:t>
            </a:r>
            <a:r>
              <a:rPr lang="es-MX" sz="2000" u="sng" dirty="0"/>
              <a:t>criterios para considerar el cumplimiento o incumplimiento </a:t>
            </a:r>
            <a:r>
              <a:rPr lang="es-MX" sz="2000" dirty="0"/>
              <a:t>de las medidas. </a:t>
            </a:r>
          </a:p>
          <a:p>
            <a:r>
              <a:rPr lang="es-MX" sz="2000" dirty="0"/>
              <a:t>Se procurará incluir la participación del adolescente en actividades a favor de </a:t>
            </a:r>
            <a:r>
              <a:rPr lang="es-MX" sz="2000" dirty="0" smtClean="0"/>
              <a:t>la </a:t>
            </a:r>
            <a:r>
              <a:rPr lang="es-MX" sz="2000" dirty="0"/>
              <a:t>comunidad que consoliden su reintegración.</a:t>
            </a:r>
            <a:endParaRPr lang="es-MX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3021981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0356"/>
            <a:ext cx="422891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310" y="6192498"/>
            <a:ext cx="9319172" cy="683020"/>
          </a:xfrm>
          <a:prstGeom prst="rect">
            <a:avLst/>
          </a:prstGeom>
        </p:spPr>
      </p:pic>
      <p:sp>
        <p:nvSpPr>
          <p:cNvPr id="42" name="1 Título"/>
          <p:cNvSpPr txBox="1">
            <a:spLocks/>
          </p:cNvSpPr>
          <p:nvPr/>
        </p:nvSpPr>
        <p:spPr>
          <a:xfrm>
            <a:off x="457200" y="0"/>
            <a:ext cx="8229600" cy="1000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457200">
              <a:spcBef>
                <a:spcPct val="0"/>
              </a:spcBef>
              <a:defRPr/>
            </a:pPr>
            <a:r>
              <a:rPr lang="es-ES" sz="3600" b="1" dirty="0" smtClean="0">
                <a:solidFill>
                  <a:srgbClr val="FF0000"/>
                </a:solidFill>
                <a:ea typeface="+mj-ea"/>
                <a:cs typeface="+mj-cs"/>
              </a:rPr>
              <a:t>PROGRAMA PERSONALIZADO</a:t>
            </a:r>
            <a:endParaRPr lang="es-ES" sz="3600" b="1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pic>
        <p:nvPicPr>
          <p:cNvPr id="45" name="Imagen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41" y="161082"/>
            <a:ext cx="1181100" cy="1435100"/>
          </a:xfrm>
          <a:prstGeom prst="rect">
            <a:avLst/>
          </a:prstGeom>
        </p:spPr>
      </p:pic>
      <p:grpSp>
        <p:nvGrpSpPr>
          <p:cNvPr id="2" name="24 Grupo"/>
          <p:cNvGrpSpPr/>
          <p:nvPr/>
        </p:nvGrpSpPr>
        <p:grpSpPr>
          <a:xfrm>
            <a:off x="937782" y="1043014"/>
            <a:ext cx="7018594" cy="4906266"/>
            <a:chOff x="535443" y="748903"/>
            <a:chExt cx="7965641" cy="5631290"/>
          </a:xfrm>
        </p:grpSpPr>
        <p:pic>
          <p:nvPicPr>
            <p:cNvPr id="26" name="Picture 2" descr="C:\Documents and Settings\blanca.quintal\Mis documentos\Mis imágenes\modelos-biopsicosocial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357421" y="1440428"/>
              <a:ext cx="4305024" cy="4034716"/>
            </a:xfrm>
            <a:prstGeom prst="rect">
              <a:avLst/>
            </a:prstGeom>
            <a:noFill/>
          </p:spPr>
        </p:pic>
        <p:sp>
          <p:nvSpPr>
            <p:cNvPr id="27" name="26 CuadroTexto"/>
            <p:cNvSpPr txBox="1"/>
            <p:nvPr/>
          </p:nvSpPr>
          <p:spPr>
            <a:xfrm rot="2997256">
              <a:off x="2888886" y="1248310"/>
              <a:ext cx="1321195" cy="3842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600" dirty="0" smtClean="0">
                  <a:solidFill>
                    <a:prstClr val="black"/>
                  </a:solidFill>
                </a:rPr>
                <a:t>Nutrición</a:t>
              </a:r>
              <a:endParaRPr lang="es-ES" sz="1600" dirty="0">
                <a:solidFill>
                  <a:prstClr val="black"/>
                </a:solidFill>
              </a:endParaRPr>
            </a:p>
          </p:txBody>
        </p:sp>
        <p:sp>
          <p:nvSpPr>
            <p:cNvPr id="28" name="27 CuadroTexto"/>
            <p:cNvSpPr txBox="1"/>
            <p:nvPr/>
          </p:nvSpPr>
          <p:spPr>
            <a:xfrm rot="20563355">
              <a:off x="535443" y="4550404"/>
              <a:ext cx="2447279" cy="6711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dirty="0" smtClean="0">
                  <a:solidFill>
                    <a:prstClr val="black"/>
                  </a:solidFill>
                </a:rPr>
                <a:t>Acompañamientos grupales</a:t>
              </a:r>
              <a:endParaRPr lang="es-ES" sz="1600" dirty="0">
                <a:solidFill>
                  <a:prstClr val="black"/>
                </a:solidFill>
              </a:endParaRPr>
            </a:p>
          </p:txBody>
        </p:sp>
        <p:sp>
          <p:nvSpPr>
            <p:cNvPr id="29" name="28 CuadroTexto"/>
            <p:cNvSpPr txBox="1"/>
            <p:nvPr/>
          </p:nvSpPr>
          <p:spPr>
            <a:xfrm rot="2397442">
              <a:off x="2046465" y="1763972"/>
              <a:ext cx="1637439" cy="6711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600" dirty="0" smtClean="0">
                  <a:solidFill>
                    <a:prstClr val="black"/>
                  </a:solidFill>
                </a:rPr>
                <a:t>Atención Psiquiátrica</a:t>
              </a:r>
              <a:endParaRPr lang="es-ES" sz="1600" dirty="0">
                <a:solidFill>
                  <a:prstClr val="black"/>
                </a:solidFill>
              </a:endParaRPr>
            </a:p>
          </p:txBody>
        </p:sp>
        <p:sp>
          <p:nvSpPr>
            <p:cNvPr id="30" name="29 CuadroTexto"/>
            <p:cNvSpPr txBox="1"/>
            <p:nvPr/>
          </p:nvSpPr>
          <p:spPr>
            <a:xfrm rot="186104">
              <a:off x="1007171" y="3205980"/>
              <a:ext cx="1794018" cy="6711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dirty="0" smtClean="0">
                  <a:solidFill>
                    <a:prstClr val="black"/>
                  </a:solidFill>
                </a:rPr>
                <a:t>Atención psicológica</a:t>
              </a:r>
              <a:endParaRPr lang="es-ES" sz="1600" dirty="0">
                <a:solidFill>
                  <a:prstClr val="black"/>
                </a:solidFill>
              </a:endParaRPr>
            </a:p>
          </p:txBody>
        </p:sp>
        <p:sp>
          <p:nvSpPr>
            <p:cNvPr id="31" name="30 CuadroTexto"/>
            <p:cNvSpPr txBox="1"/>
            <p:nvPr/>
          </p:nvSpPr>
          <p:spPr>
            <a:xfrm rot="20301486">
              <a:off x="5239161" y="1540400"/>
              <a:ext cx="1260272" cy="3885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600" dirty="0" smtClean="0">
                  <a:solidFill>
                    <a:prstClr val="black"/>
                  </a:solidFill>
                </a:rPr>
                <a:t>Dentista</a:t>
              </a:r>
              <a:endParaRPr lang="es-ES" sz="1600" dirty="0">
                <a:solidFill>
                  <a:prstClr val="black"/>
                </a:solidFill>
              </a:endParaRPr>
            </a:p>
          </p:txBody>
        </p:sp>
        <p:sp>
          <p:nvSpPr>
            <p:cNvPr id="32" name="31 CuadroTexto"/>
            <p:cNvSpPr txBox="1"/>
            <p:nvPr/>
          </p:nvSpPr>
          <p:spPr>
            <a:xfrm rot="20563355">
              <a:off x="6227617" y="2755860"/>
              <a:ext cx="1874943" cy="3885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600" dirty="0" smtClean="0">
                  <a:solidFill>
                    <a:prstClr val="black"/>
                  </a:solidFill>
                </a:rPr>
                <a:t>Espiritualidad</a:t>
              </a:r>
              <a:endParaRPr lang="es-ES" sz="1600" dirty="0">
                <a:solidFill>
                  <a:prstClr val="black"/>
                </a:solidFill>
              </a:endParaRPr>
            </a:p>
          </p:txBody>
        </p:sp>
        <p:sp>
          <p:nvSpPr>
            <p:cNvPr id="33" name="32 CuadroTexto"/>
            <p:cNvSpPr txBox="1"/>
            <p:nvPr/>
          </p:nvSpPr>
          <p:spPr>
            <a:xfrm rot="18668026">
              <a:off x="4539601" y="1186507"/>
              <a:ext cx="1259444" cy="3842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600" dirty="0" smtClean="0">
                  <a:solidFill>
                    <a:prstClr val="black"/>
                  </a:solidFill>
                </a:rPr>
                <a:t>Médico</a:t>
              </a:r>
              <a:endParaRPr lang="es-ES" sz="1600" dirty="0">
                <a:solidFill>
                  <a:prstClr val="black"/>
                </a:solidFill>
              </a:endParaRPr>
            </a:p>
          </p:txBody>
        </p:sp>
        <p:sp>
          <p:nvSpPr>
            <p:cNvPr id="34" name="33 CuadroTexto"/>
            <p:cNvSpPr txBox="1"/>
            <p:nvPr/>
          </p:nvSpPr>
          <p:spPr>
            <a:xfrm rot="792201">
              <a:off x="1590664" y="2663440"/>
              <a:ext cx="1287778" cy="3885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600" dirty="0" smtClean="0">
                  <a:solidFill>
                    <a:prstClr val="black"/>
                  </a:solidFill>
                </a:rPr>
                <a:t>Talleres</a:t>
              </a:r>
              <a:endParaRPr lang="es-ES" sz="1600" dirty="0">
                <a:solidFill>
                  <a:prstClr val="black"/>
                </a:solidFill>
              </a:endParaRPr>
            </a:p>
          </p:txBody>
        </p:sp>
        <p:sp>
          <p:nvSpPr>
            <p:cNvPr id="35" name="34 CuadroTexto"/>
            <p:cNvSpPr txBox="1"/>
            <p:nvPr/>
          </p:nvSpPr>
          <p:spPr>
            <a:xfrm rot="19147021">
              <a:off x="2506428" y="5119328"/>
              <a:ext cx="1111204" cy="3885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600" dirty="0" smtClean="0">
                  <a:solidFill>
                    <a:prstClr val="black"/>
                  </a:solidFill>
                </a:rPr>
                <a:t>Pláticas</a:t>
              </a:r>
              <a:endParaRPr lang="es-ES" sz="1600" dirty="0">
                <a:solidFill>
                  <a:prstClr val="black"/>
                </a:solidFill>
              </a:endParaRPr>
            </a:p>
          </p:txBody>
        </p:sp>
        <p:sp>
          <p:nvSpPr>
            <p:cNvPr id="36" name="35 CuadroTexto"/>
            <p:cNvSpPr txBox="1"/>
            <p:nvPr/>
          </p:nvSpPr>
          <p:spPr>
            <a:xfrm rot="19972525">
              <a:off x="5729476" y="2255096"/>
              <a:ext cx="1531439" cy="3885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600" dirty="0" smtClean="0">
                  <a:solidFill>
                    <a:prstClr val="black"/>
                  </a:solidFill>
                </a:rPr>
                <a:t>Educación</a:t>
              </a:r>
              <a:endParaRPr lang="es-ES" sz="1600" dirty="0">
                <a:solidFill>
                  <a:prstClr val="black"/>
                </a:solidFill>
              </a:endParaRPr>
            </a:p>
          </p:txBody>
        </p:sp>
        <p:sp>
          <p:nvSpPr>
            <p:cNvPr id="37" name="36 CuadroTexto"/>
            <p:cNvSpPr txBox="1"/>
            <p:nvPr/>
          </p:nvSpPr>
          <p:spPr>
            <a:xfrm rot="449426">
              <a:off x="6378914" y="4175793"/>
              <a:ext cx="2122170" cy="6711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600" dirty="0" smtClean="0">
                  <a:solidFill>
                    <a:prstClr val="black"/>
                  </a:solidFill>
                </a:rPr>
                <a:t>Capacitación Laboral</a:t>
              </a:r>
              <a:endParaRPr lang="es-ES" sz="1600" dirty="0">
                <a:solidFill>
                  <a:prstClr val="black"/>
                </a:solidFill>
              </a:endParaRPr>
            </a:p>
          </p:txBody>
        </p:sp>
        <p:sp>
          <p:nvSpPr>
            <p:cNvPr id="38" name="37 CuadroTexto"/>
            <p:cNvSpPr txBox="1"/>
            <p:nvPr/>
          </p:nvSpPr>
          <p:spPr>
            <a:xfrm rot="16862430">
              <a:off x="3705555" y="5079381"/>
              <a:ext cx="1356707" cy="9431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dirty="0" smtClean="0">
                  <a:solidFill>
                    <a:prstClr val="black"/>
                  </a:solidFill>
                </a:rPr>
                <a:t>Atención a la Familia</a:t>
              </a:r>
              <a:endParaRPr lang="es-ES" sz="1600" dirty="0">
                <a:solidFill>
                  <a:prstClr val="black"/>
                </a:solidFill>
              </a:endParaRPr>
            </a:p>
          </p:txBody>
        </p:sp>
        <p:sp>
          <p:nvSpPr>
            <p:cNvPr id="39" name="38 CuadroTexto"/>
            <p:cNvSpPr txBox="1"/>
            <p:nvPr/>
          </p:nvSpPr>
          <p:spPr>
            <a:xfrm rot="1326660">
              <a:off x="6165169" y="4937189"/>
              <a:ext cx="1304526" cy="3885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600" dirty="0" smtClean="0">
                  <a:solidFill>
                    <a:prstClr val="black"/>
                  </a:solidFill>
                </a:rPr>
                <a:t>Deportes</a:t>
              </a:r>
              <a:endParaRPr lang="es-ES" sz="1600" dirty="0">
                <a:solidFill>
                  <a:prstClr val="black"/>
                </a:solidFill>
              </a:endParaRPr>
            </a:p>
          </p:txBody>
        </p:sp>
        <p:sp>
          <p:nvSpPr>
            <p:cNvPr id="40" name="39 CuadroTexto"/>
            <p:cNvSpPr txBox="1"/>
            <p:nvPr/>
          </p:nvSpPr>
          <p:spPr>
            <a:xfrm rot="21414744">
              <a:off x="6397661" y="3514534"/>
              <a:ext cx="2022137" cy="3885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600" dirty="0" smtClean="0">
                  <a:solidFill>
                    <a:prstClr val="black"/>
                  </a:solidFill>
                </a:rPr>
                <a:t>Cultura y civismo</a:t>
              </a:r>
              <a:endParaRPr lang="es-ES" sz="1600" dirty="0">
                <a:solidFill>
                  <a:prstClr val="black"/>
                </a:solidFill>
              </a:endParaRPr>
            </a:p>
          </p:txBody>
        </p:sp>
        <p:sp>
          <p:nvSpPr>
            <p:cNvPr id="41" name="40 CuadroTexto"/>
            <p:cNvSpPr txBox="1"/>
            <p:nvPr/>
          </p:nvSpPr>
          <p:spPr>
            <a:xfrm rot="3634730">
              <a:off x="5073601" y="5357692"/>
              <a:ext cx="1381321" cy="6636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ES" sz="1600" dirty="0" smtClean="0">
                  <a:solidFill>
                    <a:prstClr val="black"/>
                  </a:solidFill>
                </a:rPr>
                <a:t>Grupos de Apoyo</a:t>
              </a:r>
              <a:endParaRPr lang="es-ES" sz="1600" dirty="0">
                <a:solidFill>
                  <a:prstClr val="black"/>
                </a:solidFill>
              </a:endParaRPr>
            </a:p>
          </p:txBody>
        </p:sp>
      </p:grpSp>
      <p:sp>
        <p:nvSpPr>
          <p:cNvPr id="9" name="8 Llamada de flecha cuádruple"/>
          <p:cNvSpPr/>
          <p:nvPr/>
        </p:nvSpPr>
        <p:spPr>
          <a:xfrm>
            <a:off x="3635896" y="2852936"/>
            <a:ext cx="1621010" cy="1038706"/>
          </a:xfrm>
          <a:prstGeom prst="quadArrowCallout">
            <a:avLst/>
          </a:prstGeom>
          <a:ln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ln>
                <a:solidFill>
                  <a:srgbClr val="FF0000"/>
                </a:solidFill>
              </a:ln>
              <a:solidFill>
                <a:prstClr val="black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931131" y="3068960"/>
            <a:ext cx="1360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0000"/>
                </a:solidFill>
              </a:rPr>
              <a:t>MEDIDAS</a:t>
            </a:r>
          </a:p>
          <a:p>
            <a:r>
              <a:rPr lang="es-MX" b="1" dirty="0">
                <a:solidFill>
                  <a:srgbClr val="FF0000"/>
                </a:solidFill>
              </a:rPr>
              <a:t> </a:t>
            </a:r>
            <a:r>
              <a:rPr lang="es-MX" b="1" dirty="0" smtClean="0">
                <a:solidFill>
                  <a:srgbClr val="FF0000"/>
                </a:solidFill>
              </a:rPr>
              <a:t>REGLAS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827584" y="56612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Ejemplo: </a:t>
            </a:r>
            <a:r>
              <a:rPr lang="es-MX" dirty="0" smtClean="0">
                <a:hlinkClick r:id="rId6" action="ppaction://hlinkfile"/>
              </a:rPr>
              <a:t>PPE </a:t>
            </a:r>
            <a:r>
              <a:rPr lang="es-MX" dirty="0" err="1" smtClean="0">
                <a:hlinkClick r:id="rId6" action="ppaction://hlinkfile"/>
              </a:rPr>
              <a:t>Tx</a:t>
            </a:r>
            <a:r>
              <a:rPr lang="es-MX" dirty="0" smtClean="0">
                <a:hlinkClick r:id="rId6" action="ppaction://hlinkfile"/>
              </a:rPr>
              <a:t> Externo.docx</a:t>
            </a:r>
            <a:r>
              <a:rPr lang="es-MX" dirty="0" smtClean="0"/>
              <a:t>     </a:t>
            </a:r>
            <a:r>
              <a:rPr lang="es-MX" dirty="0" smtClean="0">
                <a:hlinkClick r:id="rId7" action="ppaction://hlinkfile"/>
              </a:rPr>
              <a:t>PPE </a:t>
            </a:r>
            <a:r>
              <a:rPr lang="es-MX" dirty="0" err="1" smtClean="0">
                <a:hlinkClick r:id="rId7" action="ppaction://hlinkfile"/>
              </a:rPr>
              <a:t>Tx</a:t>
            </a:r>
            <a:r>
              <a:rPr lang="es-MX" dirty="0" smtClean="0">
                <a:hlinkClick r:id="rId7" action="ppaction://hlinkfile"/>
              </a:rPr>
              <a:t> Interno.docx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47828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-6066"/>
            <a:ext cx="422891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310" y="6192498"/>
            <a:ext cx="9319172" cy="68302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103" y="210356"/>
            <a:ext cx="1181100" cy="14351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8" name="Picture 3" descr="Triste durmiente_9132_La Brea_Hollywood_LA 18 nov 2013_bry Triunfo Arciniegas 02_baja.jpg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7384"/>
            <a:ext cx="9144000" cy="641149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26102" y="2564904"/>
            <a:ext cx="7746297" cy="3096344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lphaUcParenR"/>
            </a:pPr>
            <a:r>
              <a:rPr lang="es-ES_tradnl" b="1" dirty="0" smtClean="0"/>
              <a:t>Planes de prevención para evitar nuevos delincuentes.</a:t>
            </a:r>
          </a:p>
          <a:p>
            <a:pPr marL="514350" indent="-514350">
              <a:buAutoNum type="alphaUcParenR"/>
            </a:pPr>
            <a:endParaRPr lang="es-ES_tradnl" b="1" dirty="0" smtClean="0"/>
          </a:p>
          <a:p>
            <a:pPr marL="514350" indent="-514350">
              <a:buAutoNum type="alphaUcParenR"/>
            </a:pPr>
            <a:r>
              <a:rPr lang="es-ES_tradnl" b="1" dirty="0" smtClean="0"/>
              <a:t>Reeducación de los adolescentes para evitar que vuelvan a cometer conductas tipificadas como delitos</a:t>
            </a:r>
          </a:p>
          <a:p>
            <a:pPr marL="0" indent="0">
              <a:buNone/>
            </a:pPr>
            <a:endParaRPr lang="es-ES_tradnl" b="1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2952"/>
            <a:ext cx="9144000" cy="1193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300" b="1" dirty="0" smtClean="0">
                <a:solidFill>
                  <a:srgbClr val="000000"/>
                </a:solidFill>
              </a:rPr>
              <a:t>PARA EVITAR EL AUMENTO DE LA DELINCUENCIA HAY 2 ALTERNATIVAS:</a:t>
            </a:r>
            <a:endParaRPr lang="es-ES_tradnl" sz="3300" b="1" dirty="0">
              <a:solidFill>
                <a:srgbClr val="000000"/>
              </a:solidFill>
            </a:endParaRPr>
          </a:p>
        </p:txBody>
      </p:sp>
      <p:pic>
        <p:nvPicPr>
          <p:cNvPr id="16" name="Imagen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83388" y="5306268"/>
            <a:ext cx="1181100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9106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-6066"/>
            <a:ext cx="422891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310" y="6192498"/>
            <a:ext cx="9319172" cy="68302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103" y="210356"/>
            <a:ext cx="1181100" cy="1435100"/>
          </a:xfrm>
          <a:prstGeom prst="rect">
            <a:avLst/>
          </a:prstGeom>
        </p:spPr>
      </p:pic>
      <p:graphicFrame>
        <p:nvGraphicFramePr>
          <p:cNvPr id="9" name="8 Diagrama"/>
          <p:cNvGraphicFramePr/>
          <p:nvPr>
            <p:extLst/>
          </p:nvPr>
        </p:nvGraphicFramePr>
        <p:xfrm>
          <a:off x="55418" y="188640"/>
          <a:ext cx="8964487" cy="6531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2 Rectángulo"/>
          <p:cNvSpPr/>
          <p:nvPr/>
        </p:nvSpPr>
        <p:spPr>
          <a:xfrm>
            <a:off x="3563888" y="2636912"/>
            <a:ext cx="2016224" cy="1656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2448272" y="1873855"/>
            <a:ext cx="42119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200" dirty="0" smtClean="0"/>
              <a:t>Toda acción, estrategia y decisión  que incida en los adolescentes en conflicto con la ley tienen como finalidad reeducarlo, reincorporarlo y reinsertarlo en la sociedad para que no vuelva a delinquir reduciendo de este modo la delincuencia y protegiendo de manera indirecta a la sociedad</a:t>
            </a:r>
          </a:p>
        </p:txBody>
      </p:sp>
    </p:spTree>
    <p:extLst>
      <p:ext uri="{BB962C8B-B14F-4D97-AF65-F5344CB8AC3E}">
        <p14:creationId xmlns:p14="http://schemas.microsoft.com/office/powerpoint/2010/main" xmlns="" val="23482351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14" y="21674"/>
            <a:ext cx="422891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1310" y="6192498"/>
            <a:ext cx="9319172" cy="68302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103" y="210356"/>
            <a:ext cx="1181100" cy="1435100"/>
          </a:xfrm>
          <a:prstGeom prst="rect">
            <a:avLst/>
          </a:prstGeom>
        </p:spPr>
      </p:pic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xmlns="" val="324108734"/>
              </p:ext>
            </p:extLst>
          </p:nvPr>
        </p:nvGraphicFramePr>
        <p:xfrm>
          <a:off x="285720" y="620688"/>
          <a:ext cx="8501122" cy="6122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xmlns="" val="991440035"/>
              </p:ext>
            </p:extLst>
          </p:nvPr>
        </p:nvGraphicFramePr>
        <p:xfrm>
          <a:off x="2580456" y="171984"/>
          <a:ext cx="6096000" cy="1096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xmlns="" val="1677951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1688</Words>
  <Application>Microsoft Office PowerPoint</Application>
  <PresentationFormat>Presentación en pantalla (4:3)</PresentationFormat>
  <Paragraphs>319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1_Tema de Office</vt:lpstr>
      <vt:lpstr>Tema de Office</vt:lpstr>
      <vt:lpstr>2_Tema de Office</vt:lpstr>
      <vt:lpstr>3_Tema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HORARIO DE ACTIVIDADES  PERSONALIZADO</vt:lpstr>
      <vt:lpstr>Diapositiva 12</vt:lpstr>
      <vt:lpstr>Diapositiva 13</vt:lpstr>
      <vt:lpstr>Diapositiva 14</vt:lpstr>
      <vt:lpstr>CTI ACCIONES IMPLEMENTADAS DURANTE EL TRATAMIENTO</vt:lpstr>
      <vt:lpstr>CONSEJO TÉCNICO INTERDISCIPLINARIO funciones de las áreas</vt:lpstr>
      <vt:lpstr>Diapositiva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blanca.quintal</cp:lastModifiedBy>
  <cp:revision>35</cp:revision>
  <dcterms:created xsi:type="dcterms:W3CDTF">2015-01-28T04:33:13Z</dcterms:created>
  <dcterms:modified xsi:type="dcterms:W3CDTF">2015-10-20T17:35:45Z</dcterms:modified>
</cp:coreProperties>
</file>