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70" r:id="rId12"/>
    <p:sldId id="269" r:id="rId13"/>
    <p:sldId id="271" r:id="rId14"/>
    <p:sldId id="272" r:id="rId15"/>
    <p:sldId id="273" r:id="rId16"/>
    <p:sldId id="268" r:id="rId17"/>
    <p:sldId id="274" r:id="rId18"/>
    <p:sldId id="275" r:id="rId19"/>
    <p:sldId id="276" r:id="rId20"/>
    <p:sldId id="278" r:id="rId21"/>
    <p:sldId id="279" r:id="rId22"/>
    <p:sldId id="280" r:id="rId23"/>
    <p:sldId id="267" r:id="rId24"/>
    <p:sldId id="281" r:id="rId25"/>
    <p:sldId id="277" r:id="rId26"/>
    <p:sldId id="283" r:id="rId27"/>
    <p:sldId id="284" r:id="rId28"/>
    <p:sldId id="285" r:id="rId29"/>
    <p:sldId id="287" r:id="rId30"/>
    <p:sldId id="288" r:id="rId31"/>
    <p:sldId id="289" r:id="rId32"/>
    <p:sldId id="286" r:id="rId33"/>
    <p:sldId id="291" r:id="rId34"/>
    <p:sldId id="290" r:id="rId35"/>
    <p:sldId id="292" r:id="rId36"/>
    <p:sldId id="293" r:id="rId37"/>
    <p:sldId id="294" r:id="rId38"/>
    <p:sldId id="295" r:id="rId39"/>
    <p:sldId id="296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F5835D1-A5F7-4076-8553-81BDA6C6E519}" type="datetimeFigureOut">
              <a:rPr lang="es-MX" smtClean="0"/>
              <a:pPr/>
              <a:t>21/03/2015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3AC9F94-EFF5-491F-AE43-A4C26362535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ACTUACIONES DE LA INVESTIGACIÓN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66894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VALOR DE LAS ACTUACIONES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L.J.A. (ART. 243)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C.P.P. (ART. 227).</a:t>
            </a:r>
          </a:p>
          <a:p>
            <a:pPr algn="just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DIFERENCIA: EL C.P.P. ESTABLECE QUE: “</a:t>
            </a:r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SI PODRÁN SER INVOCADAS COMO MEDIOS DE PRUEBA PARA FUNDAR CUALQUIER RESOLUCIÓN PREVIA A LA SENTENCIA O PARA FUNDAR ÉSTA, EN CASO DE PROCEDIMIENTO ABREVIADO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”.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MEDIOS DE INVESTIGACIÓN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CATEO.</a:t>
            </a:r>
          </a:p>
          <a:p>
            <a:r>
              <a:rPr lang="es-MX" dirty="0" smtClean="0"/>
              <a:t>INSPECCIÓN.</a:t>
            </a:r>
          </a:p>
          <a:p>
            <a:pPr lvl="2"/>
            <a:r>
              <a:rPr lang="es-MX" dirty="0" smtClean="0"/>
              <a:t>EN EL LUGAR DE LOS HECHOS.</a:t>
            </a:r>
          </a:p>
          <a:p>
            <a:pPr lvl="2"/>
            <a:r>
              <a:rPr lang="es-MX" dirty="0" smtClean="0"/>
              <a:t>CORPORAL.</a:t>
            </a:r>
          </a:p>
          <a:p>
            <a:pPr marL="365760" lvl="1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xmlns="" val="268094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/>
              <a:t>CATEO</a:t>
            </a:r>
            <a:endParaRPr lang="es-MX" sz="6000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L.J.A. (ART.244)</a:t>
            </a:r>
          </a:p>
          <a:p>
            <a:pPr algn="just"/>
            <a:r>
              <a:rPr lang="es-MX" b="1" dirty="0" smtClean="0"/>
              <a:t>C.P.P. (ART. 231)</a:t>
            </a:r>
          </a:p>
          <a:p>
            <a:pPr algn="just"/>
            <a:r>
              <a:rPr lang="es-MX" b="1" dirty="0" smtClean="0"/>
              <a:t>PRECISIÓN: EN LA L.J.A., SE ESTABLECE QUIEN LO REALIZARÁ: “</a:t>
            </a:r>
            <a:r>
              <a:rPr lang="es-MX" b="1" i="1" dirty="0" smtClean="0"/>
              <a:t>… se realizará personalmente por el Ministerio Público con el auxilio de la policía, cuando se considere necesario</a:t>
            </a:r>
            <a:r>
              <a:rPr lang="es-MX" b="1" dirty="0" smtClean="0"/>
              <a:t>.”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2103196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b="1" dirty="0" smtClean="0"/>
              <a:t>CATEO</a:t>
            </a:r>
            <a:endParaRPr lang="es-MX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PRECISIÓN: EN TANTO QUE EN EL CÓDIGO PROCESAL PENAL, SE DISPONE QUE: “… </a:t>
            </a:r>
            <a:r>
              <a:rPr lang="es-MX" sz="2800" b="1" i="1" dirty="0" smtClean="0"/>
              <a:t>Quien haya prestado el consentimiento será invitado a presenciar el acto. No regirán las limitaciones de horario</a:t>
            </a:r>
            <a:r>
              <a:rPr lang="es-MX" sz="2800" b="1" dirty="0" smtClean="0"/>
              <a:t>.”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xmlns="" val="3143423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/>
              <a:t>CATEO</a:t>
            </a:r>
            <a:endParaRPr lang="es-MX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DIFERENCIA: LA L.J.A., EN SU ARTÍCULO 245 ESTABLECE </a:t>
            </a:r>
            <a:r>
              <a:rPr lang="es-MX" sz="4000" b="1" u="sng" dirty="0" smtClean="0"/>
              <a:t>LAS FORMALIDADES PARA LA SOLICITUD DEL CATEO</a:t>
            </a:r>
            <a:r>
              <a:rPr lang="es-MX" sz="4000" b="1" dirty="0" smtClean="0"/>
              <a:t>.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xmlns="" val="650606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/>
              <a:t>CATEO</a:t>
            </a:r>
            <a:endParaRPr lang="es-MX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SOLICITUD DE CATEO:</a:t>
            </a:r>
          </a:p>
          <a:p>
            <a:pPr algn="just"/>
            <a:r>
              <a:rPr lang="es-MX" sz="2800" b="1" dirty="0" smtClean="0"/>
              <a:t>1.- SE FORMULARÁN BAJO PROTESTA DE DECIR VERDAD.</a:t>
            </a:r>
          </a:p>
          <a:p>
            <a:pPr algn="just"/>
            <a:r>
              <a:rPr lang="es-MX" sz="2800" b="1" dirty="0" smtClean="0"/>
              <a:t>2.- POR ESCRITO O EN CONFERENCIA PRIVADA CON EL JUEZ DE CONTROL O POR TELÉFONO (EXCEPCIÓN, URGENCIA)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xmlns="" val="3470083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/>
              <a:t>CATEO</a:t>
            </a:r>
            <a:endParaRPr lang="es-MX" sz="6000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3.- LA SOLICITUD CONTENDRÁ UNA BREVE DESCRIPCIÓN DE LOS ANTECEDENTES DE LA INVESTIGACIÓN.</a:t>
            </a:r>
          </a:p>
          <a:p>
            <a:pPr algn="just"/>
            <a:r>
              <a:rPr lang="es-MX" b="1" dirty="0" smtClean="0"/>
              <a:t>4.- ASÍ COMO LOS DATOS DE PRUEBA PARA ESTABLECER COMO PROBABLE QUE EN EL LUGAR EN DONDE SE PRETENDA CATEAR EXISTAN PERSONAS, OBJETOS, DOCUMENTOS, HUELLAS U OTROS INDICIOS.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1552961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CONTENIDO DE LA ORDEN DE CATEO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L.J.A. (ART. 246).</a:t>
            </a:r>
          </a:p>
          <a:p>
            <a:pPr algn="just"/>
            <a:r>
              <a:rPr lang="es-MX" b="1" dirty="0" smtClean="0"/>
              <a:t>C.P.P. (232).</a:t>
            </a:r>
          </a:p>
          <a:p>
            <a:pPr algn="just"/>
            <a:r>
              <a:rPr lang="es-MX" b="1" dirty="0" smtClean="0"/>
              <a:t>DIFERENCIA: LA L.J.A. DISPONE QUE: </a:t>
            </a:r>
            <a:r>
              <a:rPr lang="es-MX" b="1" i="1" dirty="0" smtClean="0"/>
              <a:t>“En caso de que el Juez niegue el cateo o que requiera la ampliación de la información proporcionada, el Ministerio Público complementará la solicitud para satisfacer los requisitos necesarios”</a:t>
            </a:r>
            <a:r>
              <a:rPr lang="es-MX" b="1" dirty="0" smtClean="0"/>
              <a:t>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2893951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FORMALIDADES PARA EL CATEO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b="1" dirty="0" smtClean="0"/>
              <a:t>L.J.A. (ART. 247).</a:t>
            </a:r>
          </a:p>
          <a:p>
            <a:pPr algn="just"/>
            <a:r>
              <a:rPr lang="es-MX" b="1" dirty="0" smtClean="0"/>
              <a:t>C.P.P. (ART.233).</a:t>
            </a:r>
          </a:p>
          <a:p>
            <a:pPr algn="just"/>
            <a:r>
              <a:rPr lang="es-MX" b="1" dirty="0" smtClean="0"/>
              <a:t>DIFERENCIAS: EN LA L.J.A. SE ESTABLECE QUE: “</a:t>
            </a:r>
            <a:r>
              <a:rPr lang="es-MX" b="1" i="1" dirty="0" smtClean="0"/>
              <a:t>Al practicarse el cateo, se recogerán y preservarán los instrumentos, objetos o efectos, los libros, papeles y otras cosas que se encuentren en el lugar y se relacionen directamente con el hecho delictuoso, formándose inventario de los mismos. …</a:t>
            </a:r>
            <a:r>
              <a:rPr lang="es-MX" b="1" dirty="0" smtClean="0"/>
              <a:t>”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721321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i="1" dirty="0" smtClean="0"/>
              <a:t>“</a:t>
            </a:r>
            <a:r>
              <a:rPr lang="es-MX" b="1" i="1" u="sng" dirty="0" smtClean="0"/>
              <a:t>Si el adolescente estuviere presente, se le mostrarán los objetos respectivos para que los reconozca</a:t>
            </a:r>
            <a:r>
              <a:rPr lang="es-MX" b="1" i="1" dirty="0" smtClean="0"/>
              <a:t>; haciéndose constar en el acta todas las circunstancias de la diligencia. </a:t>
            </a:r>
            <a:r>
              <a:rPr lang="es-MX" b="1" i="1" u="sng" dirty="0" smtClean="0"/>
              <a:t>De detener al adolescente buscado, se le pondrá inmediatamente a disposición de la autoridad judicial</a:t>
            </a:r>
            <a:r>
              <a:rPr lang="es-MX" b="1" i="1" dirty="0" smtClean="0"/>
              <a:t>.”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89994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DIRECCIÓN DE LA INVESTIGACIÓN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EL MINISTERIO PÚBLICO PROMOVERÁ Y DIRIGIRÁ LA INVESTIGACIÓN A PARTIR DE QUE TENGA CONOCIMIENTO DE UN HECHO QUE PUDIERA SER CONSTITUTIVO DE DELITO. 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			Art. 233 L.J.A.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Diferencia (C.P.P., art 219 , indica “los fiscales”)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115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/>
              <a:t>INSPECCIÓN</a:t>
            </a:r>
            <a:endParaRPr lang="es-MX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400" b="1" dirty="0" smtClean="0"/>
              <a:t>L.J.A. (ART. 250)</a:t>
            </a:r>
          </a:p>
          <a:p>
            <a:r>
              <a:rPr lang="es-MX" sz="4400" b="1" dirty="0" smtClean="0"/>
              <a:t>C.P.P. (ART.228)</a:t>
            </a:r>
          </a:p>
          <a:p>
            <a:pPr algn="ctr"/>
            <a:r>
              <a:rPr lang="es-MX" sz="4400" b="1" dirty="0" smtClean="0"/>
              <a:t>SIN DIFERENCIAS.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xmlns="" val="3272762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b="1" dirty="0" smtClean="0"/>
              <a:t>INSPECCIONES:</a:t>
            </a:r>
          </a:p>
          <a:p>
            <a:pPr algn="just"/>
            <a:r>
              <a:rPr lang="es-MX" sz="2800" b="1" dirty="0" smtClean="0"/>
              <a:t>a).- EN EL LUGAR DE LOS HECHOS.</a:t>
            </a:r>
          </a:p>
          <a:p>
            <a:pPr algn="just"/>
            <a:r>
              <a:rPr lang="es-MX" sz="2800" b="1" dirty="0"/>
              <a:t>b</a:t>
            </a:r>
            <a:r>
              <a:rPr lang="es-MX" sz="2800" b="1" dirty="0" smtClean="0"/>
              <a:t>).- EN LUGARES DISTINTOS AL DEL HECHO.</a:t>
            </a:r>
          </a:p>
          <a:p>
            <a:pPr algn="just"/>
            <a:r>
              <a:rPr lang="es-MX" sz="2800" b="1" dirty="0" smtClean="0"/>
              <a:t>c).- OTRAS INSPECCIONES (INSPECCIONES CON  EXCEPCIÓN AL PRINCIPIO  DE INVIOLABILIDAD DEL DOMICILIO)</a:t>
            </a:r>
          </a:p>
          <a:p>
            <a:pPr algn="just"/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xmlns="" val="918442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d).- INSPECCIÓN CORPORAL.</a:t>
            </a:r>
          </a:p>
          <a:p>
            <a:pPr algn="just"/>
            <a:endParaRPr lang="es-MX" sz="2800" b="1" dirty="0" smtClean="0"/>
          </a:p>
          <a:p>
            <a:pPr algn="just"/>
            <a:r>
              <a:rPr lang="es-MX" sz="2800" b="1" dirty="0"/>
              <a:t>e</a:t>
            </a:r>
            <a:r>
              <a:rPr lang="es-MX" sz="2800" b="1" dirty="0" smtClean="0"/>
              <a:t>).- INSPECCIONES COLECTIVAS.</a:t>
            </a:r>
          </a:p>
          <a:p>
            <a:pPr algn="just"/>
            <a:endParaRPr lang="es-MX" sz="2800" b="1" dirty="0" smtClean="0"/>
          </a:p>
          <a:p>
            <a:pPr algn="just"/>
            <a:r>
              <a:rPr lang="es-MX" sz="2800" b="1" dirty="0"/>
              <a:t>f</a:t>
            </a:r>
            <a:r>
              <a:rPr lang="es-MX" sz="2800" b="1" dirty="0" smtClean="0"/>
              <a:t>).- INPECCIÓN DE VEHÍCULOS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xmlns="" val="3543802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 smtClean="0"/>
              <a:t>INSPECCIÓN CORPORAL vs REVISIÓN CORPORAL.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xmlns="" val="1682313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/>
              <a:t>INSPECCIÓN CORPORAL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LA POLICÍA PODRÁ REALIZAR UNA INSPECCIÓN PERSONAL.</a:t>
            </a:r>
          </a:p>
          <a:p>
            <a:pPr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MOTIVOS SUFICIENTES PARA PRESUMIR QUE ALGUIEN OCULTA ENTRE SUS ROPAS O LLEVA ADHERIDOS A SU CUERPO, OBJETOS RELACIONADOS CON EL DELITO.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1415039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INSPECCIÓN CORPORAL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ADVERTIR A LA PERSONA ACERCA DEL MOTIVO DE LA INSPECCIÓN.</a:t>
            </a:r>
          </a:p>
          <a:p>
            <a:pPr algn="just">
              <a:buNone/>
            </a:pPr>
            <a:endParaRPr lang="es-MX" sz="2800" b="1" dirty="0" smtClean="0"/>
          </a:p>
          <a:p>
            <a:pPr algn="just"/>
            <a:r>
              <a:rPr lang="es-MX" sz="2800" b="1" dirty="0" smtClean="0"/>
              <a:t>INSPECCIÓN QUE AFECTE EL PUDOR, DEBE REALIZARSE PREFERENTEMENTE EN UN RECINTO QUE RESGUARDE LA PRIVACIDAD.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xmlns="" val="2585059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REVISIÓN CORPORAL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b="1" dirty="0" smtClean="0"/>
              <a:t>SI FUERA NECESARIO PARA CONSTATAR CIRCUNSTANCIAS RELEVANTES PARA LA INVESTIGACIÓN.</a:t>
            </a:r>
          </a:p>
          <a:p>
            <a:pPr algn="just"/>
            <a:r>
              <a:rPr lang="es-MX" b="1" dirty="0" smtClean="0"/>
              <a:t>EXÁMENES CORPORALES DEL IMPUTADO O DE LA VÍCTIMA (PRUEBAS DE CARÁCTER BIOLÓGICO, EXTRACCIONES DE SANGRE U OTROS ANÁLOGOS)</a:t>
            </a:r>
          </a:p>
          <a:p>
            <a:pPr algn="just"/>
            <a:r>
              <a:rPr lang="es-MX" b="1" dirty="0" smtClean="0"/>
              <a:t>SIEMPRE QUE NO FUERE DE TEMER MENOSCABO PARA LA SALUD O DIGNIDAD DEL INTERESADO.</a:t>
            </a:r>
            <a:endParaRPr lang="es-MX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REVISIÓN CORPORAL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b="1" dirty="0" smtClean="0"/>
              <a:t>L.J.A. (ART. 256)</a:t>
            </a:r>
          </a:p>
          <a:p>
            <a:pPr algn="just"/>
            <a:r>
              <a:rPr lang="es-MX" sz="2800" b="1" dirty="0" smtClean="0"/>
              <a:t>PRESENCIA DE UN REPRESENTANTE LEGAL.</a:t>
            </a:r>
          </a:p>
          <a:p>
            <a:pPr algn="just"/>
            <a:r>
              <a:rPr lang="es-MX" sz="2800" b="1" dirty="0" smtClean="0"/>
              <a:t>OBSERVANDO CABALMENTE LO DISPUESTO EN LOS TRATADOS INTERNACIONALES Y DEMÁS LEYES RELATIVAS A LOS DERECHOS DE LAS NIÑAS, NIÑOS Y ADOLESCENTES.</a:t>
            </a:r>
            <a:endParaRPr lang="es-MX" sz="28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INSPECCIÓN DE VEHÍCULOS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L.J.A. (ART. 257) = Inspección.</a:t>
            </a:r>
          </a:p>
          <a:p>
            <a:pPr algn="just"/>
            <a:r>
              <a:rPr lang="es-MX" b="1" dirty="0" smtClean="0"/>
              <a:t>C.P.P. (ART. 240) = Registro.</a:t>
            </a:r>
          </a:p>
          <a:p>
            <a:pPr algn="just">
              <a:buNone/>
            </a:pPr>
            <a:r>
              <a:rPr lang="es-MX" b="1" dirty="0" smtClean="0"/>
              <a:t> </a:t>
            </a:r>
          </a:p>
          <a:p>
            <a:pPr algn="just"/>
            <a:r>
              <a:rPr lang="es-MX" b="1" dirty="0" smtClean="0"/>
              <a:t>DIFERENCIA: LA L.J.A.  DISPONE: “</a:t>
            </a:r>
            <a:r>
              <a:rPr lang="es-MX" b="1" i="1" dirty="0" smtClean="0"/>
              <a:t>En lo que sea aplicable, se realizará el mismo procedimiento y se cumplirá con las mismas formalidades previstas para la inspección de personas</a:t>
            </a:r>
            <a:r>
              <a:rPr lang="es-MX" b="1" dirty="0" smtClean="0"/>
              <a:t>.”</a:t>
            </a:r>
            <a:endParaRPr lang="es-MX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INSPECCIONES COLECTIVAS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/>
              <a:t>L.J.A. (ART. 258)</a:t>
            </a:r>
          </a:p>
          <a:p>
            <a:r>
              <a:rPr lang="es-MX" sz="4800" b="1" dirty="0" smtClean="0"/>
              <a:t>C.P.P. (ART. 242)</a:t>
            </a:r>
          </a:p>
          <a:p>
            <a:pPr algn="ctr"/>
            <a:r>
              <a:rPr lang="es-MX" sz="4800" b="1" dirty="0" smtClean="0"/>
              <a:t>SIN DIFERENCIAS.</a:t>
            </a:r>
            <a:endParaRPr lang="es-MX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OBLIGACIÓN DE SUMINISTRAR INFORMACIÓN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L.J.A. (ART. 234).- TODA PERSONA.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C.P.P. (ART. 220).- TODA PERSONA O SERVIDOR PÚBLICO.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	NOTARIOS, ESCRIBANOS, CORREDORES Y DEMÁS ORGANISMOS, AUTORIDADES Y FUNCIONARIOS PÚBLICOS.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b="1" dirty="0" smtClean="0"/>
              <a:t>RESTRICCIONES PARA LA PRESERVACIÓN DE ESCENA Y LUGAR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L.J.A. (ART. 259)= Escena y lugar.</a:t>
            </a:r>
          </a:p>
          <a:p>
            <a:pPr algn="just"/>
            <a:r>
              <a:rPr lang="es-MX" sz="3200" b="1" dirty="0" smtClean="0"/>
              <a:t>C.P.P. (ART. 241)= Lugar.</a:t>
            </a:r>
          </a:p>
          <a:p>
            <a:pPr algn="just">
              <a:buNone/>
            </a:pPr>
            <a:endParaRPr lang="es-MX" sz="3200" b="1" dirty="0" smtClean="0"/>
          </a:p>
          <a:p>
            <a:pPr algn="ctr"/>
            <a:r>
              <a:rPr lang="es-MX" sz="3200" b="1" dirty="0" smtClean="0"/>
              <a:t>SIN OTRAS DIFERENCIAS SUSTANCIALES.</a:t>
            </a:r>
            <a:endParaRPr lang="es-MX" sz="32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/>
              <a:t>ORDEN DE ASEGURAMIENTO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000" b="1" dirty="0" smtClean="0"/>
              <a:t>L.J.A. (ART. 260)</a:t>
            </a:r>
          </a:p>
          <a:p>
            <a:pPr algn="just"/>
            <a:r>
              <a:rPr lang="es-MX" sz="4000" b="1" dirty="0" smtClean="0"/>
              <a:t>C.P.P. (ART. 252)</a:t>
            </a:r>
          </a:p>
          <a:p>
            <a:pPr algn="just"/>
            <a:r>
              <a:rPr lang="es-MX" sz="4000" b="1" dirty="0" smtClean="0"/>
              <a:t>DIFERENCIA: SEGUNDO PÁRRAFO</a:t>
            </a:r>
            <a:endParaRPr lang="es-MX" sz="40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PROCEDIMIENTO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4800" b="1" dirty="0" smtClean="0"/>
              <a:t>L.J.A. (ART. 261)</a:t>
            </a:r>
          </a:p>
          <a:p>
            <a:pPr algn="just"/>
            <a:r>
              <a:rPr lang="es-MX" sz="4800" b="1" dirty="0" smtClean="0"/>
              <a:t>C.P.P. (ART. 253)</a:t>
            </a:r>
          </a:p>
          <a:p>
            <a:pPr algn="just"/>
            <a:r>
              <a:rPr lang="es-MX" sz="4800" b="1" dirty="0" smtClean="0"/>
              <a:t>SIN DIFERENCIAS.</a:t>
            </a:r>
            <a:endParaRPr lang="es-MX" sz="48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COSAS NO ASEGURABLES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b="1" dirty="0" smtClean="0"/>
              <a:t>L.J.A. (ART. 262)</a:t>
            </a:r>
          </a:p>
          <a:p>
            <a:pPr algn="just"/>
            <a:r>
              <a:rPr lang="es-MX" sz="4800" b="1" dirty="0" smtClean="0"/>
              <a:t>C.P.P. (ART. 254)</a:t>
            </a:r>
          </a:p>
          <a:p>
            <a:pPr algn="just"/>
            <a:r>
              <a:rPr lang="es-MX" sz="4800" b="1" dirty="0" smtClean="0"/>
              <a:t>ALGUNAS DIFERENCIAS.</a:t>
            </a:r>
            <a:endParaRPr lang="es-MX" sz="48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COSAS NO ASEGURABLES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1.- LAS COMUNICACIONES ESCRITAS ENTRE EL ADOLESCENTE Y LAS PERSONAS QUE PUEDEN ABSTENERSE DE DECLARAR COMO TESTIGOS POR RAZÓN DE PARENTESCO O SECRETO PROFESIONAL.  </a:t>
            </a:r>
            <a:endParaRPr lang="es-MX" sz="2800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COSAS NO ASEGURABLES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200" b="1" dirty="0" smtClean="0"/>
              <a:t>2.- NOTAS TOMAS SOBRE COMUNICACIONES CONFIADAS POR EL ADOLESCENTE.</a:t>
            </a:r>
          </a:p>
          <a:p>
            <a:pPr algn="just"/>
            <a:r>
              <a:rPr lang="es-MX" sz="3200" b="1" dirty="0" smtClean="0"/>
              <a:t>3.- LOS RESULTADOS DE EXÁMENES O DIAGNÓSTICOS MÉDICOS.</a:t>
            </a:r>
            <a:endParaRPr lang="es-MX" sz="32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DIFERENCIAS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sz="5400" b="1" dirty="0" smtClean="0"/>
              <a:t>SEGUNDO PÁRRAFO DEL ART. 254 C.P.P.</a:t>
            </a:r>
          </a:p>
          <a:p>
            <a:pPr algn="just"/>
            <a:r>
              <a:rPr lang="es-MX" sz="5400" b="1" dirty="0" smtClean="0"/>
              <a:t>TERCER PÁRRAFO DEL ART. 262 L.J.A.</a:t>
            </a:r>
            <a:endParaRPr lang="es-MX" sz="54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PERITAJES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L.J.A. (ART. 266)</a:t>
            </a:r>
          </a:p>
          <a:p>
            <a:pPr algn="just"/>
            <a:r>
              <a:rPr lang="es-MX" sz="6000" b="1" dirty="0" smtClean="0"/>
              <a:t>C.P.P. (ART. 247)</a:t>
            </a:r>
            <a:endParaRPr lang="es-MX" sz="6000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RECONSTRUCCIÓN DE HECHOS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L.J.A. (ART.  276)</a:t>
            </a:r>
          </a:p>
          <a:p>
            <a:pPr algn="just"/>
            <a:r>
              <a:rPr lang="es-MX" sz="6000" b="1" dirty="0" smtClean="0"/>
              <a:t>C.P.P. (ART. 251)</a:t>
            </a:r>
            <a:endParaRPr lang="es-MX" sz="60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PROCEDIMIENTO PARA RECONOCER PERSONAS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dirty="0" smtClean="0"/>
              <a:t>L.J.A. (ART. 277)</a:t>
            </a:r>
          </a:p>
          <a:p>
            <a:pPr algn="just"/>
            <a:r>
              <a:rPr lang="es-MX" sz="6000" b="1" dirty="0" smtClean="0"/>
              <a:t>C.P.P. (ART. 258)</a:t>
            </a:r>
            <a:endParaRPr lang="es-MX" sz="6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SECRETO DE LAS ACTUACIONES DE INVESTIGACIÓN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L.J.A. (ART. 236)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C.P.P. (ART. 221).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SECRETAS PARA LOS AJENOS AL PROCESO.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EL M.P. PODRÁ DISPONER TEMPORALMENTE QUE DETERMINADAS ACTUACIONES, REGISTROS O DOCUMENTOS SEAN MANTENIDOS EN SECRETO.</a:t>
            </a: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UN PLAZO NO SUPERIOR A 40 DÍAS PARA MANTENER ESTE SECRETO.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sz="3600" dirty="0" smtClean="0">
                <a:latin typeface="Arial" pitchFamily="34" charset="0"/>
                <a:cs typeface="Arial" pitchFamily="34" charset="0"/>
              </a:rPr>
              <a:t>L.J.A. (ART. 236).- NO PROCEDERÁ LA RESERVA DE INFORMACIÓN DEL RESULTADO DE LAS ACTUACIONES, REGISTROS O DOCUMENTOS RESPECTO DEL ADOLESCENTE, UNA VEZ QUE SE HAYA PRESENTADO LA ACUSACIÓN EN SU CONTRA.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PROPOSICIÓN DE DILIGENCIAS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dirty="0" smtClean="0"/>
              <a:t>L.J.A. (ART. 237)</a:t>
            </a:r>
          </a:p>
          <a:p>
            <a:pPr algn="just"/>
            <a:r>
              <a:rPr lang="es-MX" sz="4800" dirty="0" smtClean="0"/>
              <a:t>C.P.P. (ART. 223)</a:t>
            </a:r>
          </a:p>
          <a:p>
            <a:pPr algn="just"/>
            <a:endParaRPr lang="es-MX" sz="4800" dirty="0" smtClean="0"/>
          </a:p>
          <a:p>
            <a:pPr algn="ctr"/>
            <a:r>
              <a:rPr lang="es-MX" sz="4800" dirty="0" smtClean="0"/>
              <a:t> </a:t>
            </a:r>
            <a:r>
              <a:rPr lang="es-MX" sz="4800" b="1" dirty="0" smtClean="0"/>
              <a:t>SIN DIFERENCIAS.</a:t>
            </a:r>
            <a:endParaRPr lang="es-MX" sz="4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CONTROL JUDICIAL ANTERIOR A LA IMPUTACIÓN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L.J.A. (ART. 238)</a:t>
            </a:r>
          </a:p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C.P.P. (ART. 224)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DIFERENCIA.- EN EL C.P.P. SE ESTABLECE QUE: “</a:t>
            </a:r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EL JUEZ PODRÁ FIJARLE 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(AL M.P.)</a:t>
            </a:r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 UN PLAZO PARA QUE SOLICITE LA FORMULACIÓN DE LA IMPUTACIÓN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”.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ACTUACIÓN JUDICIAL</a:t>
            </a:r>
            <a:endParaRPr lang="es-MX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L.J.A. (ART. 241)</a:t>
            </a:r>
          </a:p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C.P.P. (ART. 226)</a:t>
            </a:r>
          </a:p>
          <a:p>
            <a:pPr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ctr"/>
            <a:r>
              <a:rPr lang="es-MX" sz="3600" b="1" dirty="0" smtClean="0">
                <a:latin typeface="Arial" pitchFamily="34" charset="0"/>
                <a:cs typeface="Arial" pitchFamily="34" charset="0"/>
              </a:rPr>
              <a:t>SIN DIFERENCIAS.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/>
              <a:t>ACTUACIONES DEL JUEZ DE CONTROL A PETICIÓN DE PARTE</a:t>
            </a:r>
            <a:endParaRPr lang="es-MX" sz="3200" b="1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L.J.A. (ART. 242)</a:t>
            </a:r>
          </a:p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C.P.P. (ART. 226)</a:t>
            </a:r>
          </a:p>
          <a:p>
            <a:pPr algn="ctr"/>
            <a:endParaRPr lang="es-MX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b="1" dirty="0" smtClean="0">
                <a:latin typeface="Arial" pitchFamily="34" charset="0"/>
                <a:cs typeface="Arial" pitchFamily="34" charset="0"/>
              </a:rPr>
              <a:t>SIN DIFERENCIAS.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438</TotalTime>
  <Words>1209</Words>
  <Application>Microsoft Office PowerPoint</Application>
  <PresentationFormat>Presentación en pantalla (4:3)</PresentationFormat>
  <Paragraphs>142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Austin</vt:lpstr>
      <vt:lpstr>ACTUACIONES DE LA INVESTIGACIÓN</vt:lpstr>
      <vt:lpstr>DIRECCIÓN DE LA INVESTIGACIÓN</vt:lpstr>
      <vt:lpstr>OBLIGACIÓN DE SUMINISTRAR INFORMACIÓN</vt:lpstr>
      <vt:lpstr>SECRETO DE LAS ACTUACIONES DE INVESTIGACIÓN</vt:lpstr>
      <vt:lpstr>Diapositiva 5</vt:lpstr>
      <vt:lpstr>PROPOSICIÓN DE DILIGENCIAS</vt:lpstr>
      <vt:lpstr>CONTROL JUDICIAL ANTERIOR A LA IMPUTACIÓN</vt:lpstr>
      <vt:lpstr>ACTUACIÓN JUDICIAL</vt:lpstr>
      <vt:lpstr>ACTUACIONES DEL JUEZ DE CONTROL A PETICIÓN DE PARTE</vt:lpstr>
      <vt:lpstr>VALOR DE LAS ACTUACIONES</vt:lpstr>
      <vt:lpstr>MEDIOS DE INVESTIGACIÓN</vt:lpstr>
      <vt:lpstr>CATEO</vt:lpstr>
      <vt:lpstr>CATEO</vt:lpstr>
      <vt:lpstr>CATEO</vt:lpstr>
      <vt:lpstr>CATEO</vt:lpstr>
      <vt:lpstr>CATEO</vt:lpstr>
      <vt:lpstr>CONTENIDO DE LA ORDEN DE CATEO</vt:lpstr>
      <vt:lpstr>FORMALIDADES PARA EL CATEO</vt:lpstr>
      <vt:lpstr>Diapositiva 19</vt:lpstr>
      <vt:lpstr>INSPECCIÓN</vt:lpstr>
      <vt:lpstr>Diapositiva 21</vt:lpstr>
      <vt:lpstr>Diapositiva 22</vt:lpstr>
      <vt:lpstr>Diapositiva 23</vt:lpstr>
      <vt:lpstr>INSPECCIÓN CORPORAL</vt:lpstr>
      <vt:lpstr>INSPECCIÓN CORPORAL</vt:lpstr>
      <vt:lpstr>REVISIÓN CORPORAL</vt:lpstr>
      <vt:lpstr>REVISIÓN CORPORAL</vt:lpstr>
      <vt:lpstr>INSPECCIÓN DE VEHÍCULOS</vt:lpstr>
      <vt:lpstr>INSPECCIONES COLECTIVAS</vt:lpstr>
      <vt:lpstr>RESTRICCIONES PARA LA PRESERVACIÓN DE ESCENA Y LUGAR</vt:lpstr>
      <vt:lpstr>ORDEN DE ASEGURAMIENTO</vt:lpstr>
      <vt:lpstr>PROCEDIMIENTO</vt:lpstr>
      <vt:lpstr>COSAS NO ASEGURABLES</vt:lpstr>
      <vt:lpstr>COSAS NO ASEGURABLES</vt:lpstr>
      <vt:lpstr>COSAS NO ASEGURABLES</vt:lpstr>
      <vt:lpstr>DIFERENCIAS</vt:lpstr>
      <vt:lpstr>PERITAJES</vt:lpstr>
      <vt:lpstr>RECONSTRUCCIÓN DE HECHOS</vt:lpstr>
      <vt:lpstr>PROCEDIMIENTO PARA RECONOCER PERSONAS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ACTUACIONES DE LA INVESTIGACIÓN</dc:title>
  <dc:creator>Luis Solis</dc:creator>
  <cp:lastModifiedBy>Luis Solis</cp:lastModifiedBy>
  <cp:revision>29</cp:revision>
  <dcterms:created xsi:type="dcterms:W3CDTF">2015-02-17T18:38:40Z</dcterms:created>
  <dcterms:modified xsi:type="dcterms:W3CDTF">2015-03-21T14:11:11Z</dcterms:modified>
</cp:coreProperties>
</file>