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59" r:id="rId7"/>
    <p:sldId id="261" r:id="rId8"/>
    <p:sldId id="262" r:id="rId9"/>
    <p:sldId id="267" r:id="rId10"/>
    <p:sldId id="268" r:id="rId11"/>
    <p:sldId id="266" r:id="rId12"/>
    <p:sldId id="260" r:id="rId13"/>
    <p:sldId id="269" r:id="rId14"/>
    <p:sldId id="274" r:id="rId15"/>
    <p:sldId id="270" r:id="rId16"/>
    <p:sldId id="275" r:id="rId17"/>
    <p:sldId id="258" r:id="rId18"/>
    <p:sldId id="276" r:id="rId19"/>
    <p:sldId id="272" r:id="rId20"/>
    <p:sldId id="273" r:id="rId21"/>
    <p:sldId id="271" r:id="rId22"/>
    <p:sldId id="277" r:id="rId23"/>
    <p:sldId id="278" r:id="rId24"/>
    <p:sldId id="279" r:id="rId25"/>
    <p:sldId id="281" r:id="rId26"/>
    <p:sldId id="282" r:id="rId27"/>
    <p:sldId id="283" r:id="rId28"/>
    <p:sldId id="280" r:id="rId29"/>
    <p:sldId id="284" r:id="rId30"/>
    <p:sldId id="285" r:id="rId31"/>
    <p:sldId id="286" r:id="rId32"/>
    <p:sldId id="288" r:id="rId33"/>
    <p:sldId id="289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9E70B97-6AC0-4FA6-88E1-04A17AA7D3BF}" type="datetimeFigureOut">
              <a:rPr lang="es-MX" smtClean="0"/>
              <a:pPr/>
              <a:t>20/03/2015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98E42CB-FBE2-4680-8843-B85040CF711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6000" dirty="0" smtClean="0"/>
              <a:t>MEDIDAS CAUTELARES</a:t>
            </a:r>
            <a:endParaRPr lang="es-MX" sz="6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0600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/>
              <a:t>PROPORCIONALIDAD</a:t>
            </a:r>
            <a:endParaRPr lang="es-MX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ART. 186 L.J.A.: “</a:t>
            </a:r>
            <a:r>
              <a:rPr lang="es-MX" sz="3200" b="1" i="1" dirty="0" smtClean="0"/>
              <a:t>No se podrá ordenar una medida cautelar cuando ésta resulte desproporcionada en relación con </a:t>
            </a:r>
            <a:r>
              <a:rPr lang="es-MX" sz="3200" b="1" i="1" u="sng" dirty="0" smtClean="0"/>
              <a:t>las circunstancias de comisión del hecho atribuido y las características personales del adolescente</a:t>
            </a:r>
            <a:r>
              <a:rPr lang="es-MX" sz="3200" b="1" dirty="0" smtClean="0"/>
              <a:t>”.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41936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b="1" dirty="0" smtClean="0"/>
              <a:t>ART. 135 C.P.P.: “</a:t>
            </a:r>
            <a:r>
              <a:rPr lang="es-MX" sz="3600" b="1" i="1" dirty="0" smtClean="0"/>
              <a:t>No se podrá ordenar una medida cautelar personal cuando ésta aparezca desproporcionada en relación </a:t>
            </a:r>
            <a:r>
              <a:rPr lang="es-MX" sz="3600" b="1" i="1" u="sng" dirty="0" smtClean="0"/>
              <a:t>con la gravedad del delito, las circunstancias de su comisión y la sanción probable</a:t>
            </a:r>
            <a:r>
              <a:rPr lang="es-MX" sz="3600" b="1" i="1" dirty="0" smtClean="0"/>
              <a:t>.</a:t>
            </a:r>
            <a:r>
              <a:rPr lang="es-MX" sz="3600" b="1" dirty="0" smtClean="0"/>
              <a:t> …” 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2622430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Clases de medidas cautelares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/>
              <a:t>L.J.A. (ART. 187)</a:t>
            </a:r>
          </a:p>
          <a:p>
            <a:r>
              <a:rPr lang="es-MX" sz="4800" b="1" dirty="0" smtClean="0"/>
              <a:t>C.P.P. (ART. 146)</a:t>
            </a:r>
          </a:p>
          <a:p>
            <a:pPr algn="ctr"/>
            <a:endParaRPr lang="es-MX" sz="4800" b="1" dirty="0" smtClean="0"/>
          </a:p>
          <a:p>
            <a:pPr algn="ctr"/>
            <a:r>
              <a:rPr lang="es-MX" sz="4800" b="1" dirty="0" smtClean="0"/>
              <a:t>CON DIFERENCIAS.</a:t>
            </a:r>
            <a:endParaRPr lang="es-MX" sz="4800" b="1" dirty="0"/>
          </a:p>
        </p:txBody>
      </p:sp>
    </p:spTree>
    <p:extLst>
      <p:ext uri="{BB962C8B-B14F-4D97-AF65-F5344CB8AC3E}">
        <p14:creationId xmlns:p14="http://schemas.microsoft.com/office/powerpoint/2010/main" val="179470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4000" dirty="0" smtClean="0"/>
              <a:t>MEDIDAS CAUTELARES (ADOLESCENTES)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b="1" dirty="0" smtClean="0"/>
              <a:t>1.- LA EXHIBICIÓN DE UNA CANTIDAD SUFICIENTE PARA GARANTIZAR SU PRESENCIA EN EL PROCESO.</a:t>
            </a:r>
          </a:p>
          <a:p>
            <a:pPr marL="0" indent="0" algn="just">
              <a:buNone/>
            </a:pPr>
            <a:endParaRPr lang="es-MX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799541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4000" b="1" dirty="0"/>
              <a:t>2.- LA PROHIBICIÓN DE SALIR SIN AUTORIZACIÓN DE LA LOCALIDAD EN LA CUAL RESIDE, DEL ESTADO, DEL PAÍS, O DEL ÁMBITO TERRITORIAL QUE FIJE EL JUEZ COMPETENTE.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61612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600" b="1" dirty="0" smtClean="0"/>
              <a:t>3.- LA OBLIGACIÓN DE SOMETERSE AL CUIDADO O VIGILANCIA DE UNA PERSONA O INSTITUCIÓN DETERMINADA, QUE INFORME REGULARMENTE AL JUEZ QUE CORRESPONDA.</a:t>
            </a:r>
          </a:p>
          <a:p>
            <a:pPr marL="0" indent="0" algn="just">
              <a:buNone/>
            </a:pPr>
            <a:endParaRPr lang="es-MX" b="1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0772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4000" b="1" dirty="0"/>
              <a:t>4.- LA OBLIGACIÓN DE PRESENTARSE PERIÓDICAMENTE ANTE EL JUEZ CORRESPONDIENTE O LA AUTORIDAD QUE ÉL DESIGNE.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145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4000" b="1" dirty="0" smtClean="0"/>
              <a:t>5.-LA PROHIBICIÓN DE AMENAZAR O INTIMIDAR A LA VÍCTIMA, A LOS TESTIGOS, PERITOS, AUTORIDADES Y DEMÁS PERSONAS QUE PARTICIPEN EN EL PROCESO.</a:t>
            </a:r>
          </a:p>
          <a:p>
            <a:pPr marL="0" indent="0" algn="just">
              <a:buNone/>
            </a:pPr>
            <a:endParaRPr lang="es-MX" b="1" dirty="0" smtClean="0"/>
          </a:p>
        </p:txBody>
      </p:sp>
    </p:spTree>
    <p:extLst>
      <p:ext uri="{BB962C8B-B14F-4D97-AF65-F5344CB8AC3E}">
        <p14:creationId xmlns:p14="http://schemas.microsoft.com/office/powerpoint/2010/main" val="40470699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b="1" dirty="0"/>
              <a:t>6.- LA SEPARACIÓN INMEDIATA DEL DOMICILIO, CUANDO SE TRATE DE AGRESIONES A MUJERES, NIÑAS, NIÑOS O CONDUCTAS RELACIONADAS CON DELITOS SEXUALES Y LA PRESUNTA VÍCTIMA COHABITE CON EL ADOLESCENTE.</a:t>
            </a:r>
          </a:p>
          <a:p>
            <a:pPr algn="just"/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448865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7.- LA DETENCIÓN PREVENTIVA EN SU DOMICILIO, CENTRO MÉDICO O EN EL CENTRO (CEAMA).</a:t>
            </a:r>
          </a:p>
          <a:p>
            <a:pPr algn="just"/>
            <a:endParaRPr lang="es-MX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7649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/>
              <a:t>PRINCIPIO GENERAL</a:t>
            </a:r>
            <a:endParaRPr lang="es-MX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L.J.A. (ART. 185)</a:t>
            </a:r>
          </a:p>
          <a:p>
            <a:pPr algn="just"/>
            <a:r>
              <a:rPr lang="es-MX" sz="4400" b="1" dirty="0" smtClean="0"/>
              <a:t>C.P.P. (ART. 134)</a:t>
            </a:r>
          </a:p>
          <a:p>
            <a:pPr algn="just"/>
            <a:endParaRPr lang="es-MX" sz="4400" b="1" dirty="0" smtClean="0"/>
          </a:p>
          <a:p>
            <a:pPr algn="ctr"/>
            <a:r>
              <a:rPr lang="es-MX" sz="4400" b="1" dirty="0" smtClean="0"/>
              <a:t>ALGUNAS DIFERENCIAS.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2216041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5400" b="1" dirty="0"/>
              <a:t>8.- LA PROHIBICIÓN DE VISITAS Y TRATO A DETERMINADAS PERSONAS.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595626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 smtClean="0"/>
              <a:t>DETENCIÓN PREVENTIVA</a:t>
            </a:r>
            <a:endParaRPr lang="es-MX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PODRÁ DECRETARSE HASTA POR UN PLAZO DE TRES MESES.</a:t>
            </a:r>
          </a:p>
          <a:p>
            <a:pPr marL="0" indent="0" algn="just">
              <a:buNone/>
            </a:pPr>
            <a:endParaRPr lang="es-MX" sz="3200" b="1" dirty="0" smtClean="0"/>
          </a:p>
          <a:p>
            <a:pPr algn="just"/>
            <a:r>
              <a:rPr lang="es-MX" sz="3200" b="1" dirty="0" smtClean="0"/>
              <a:t>ÉSTE PODRÁ AMPLIARSE, DE OFICIO O A PETICIÓN DE PARTE, HASTA POR UN MES ADICIONAL, BAJO LA ESTRICTA RESPONSABILIDAD DEL JUEZ COMPETENTE.</a:t>
            </a:r>
          </a:p>
        </p:txBody>
      </p:sp>
    </p:spTree>
    <p:extLst>
      <p:ext uri="{BB962C8B-B14F-4D97-AF65-F5344CB8AC3E}">
        <p14:creationId xmlns:p14="http://schemas.microsoft.com/office/powerpoint/2010/main" val="1654529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dirty="0" smtClean="0"/>
              <a:t>DETENCIÓN PREVENTIVA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600" b="1" dirty="0"/>
              <a:t>QUE SE TRATE DE CONDUCTAS QUE AMERITEN MEDIDAS DE INTERNAMIENTO</a:t>
            </a:r>
            <a:r>
              <a:rPr lang="es-MX" sz="3600" b="1" dirty="0" smtClean="0"/>
              <a:t>.</a:t>
            </a:r>
          </a:p>
          <a:p>
            <a:pPr marL="0" indent="0" algn="just">
              <a:buNone/>
            </a:pPr>
            <a:endParaRPr lang="es-MX" sz="3600" b="1" dirty="0"/>
          </a:p>
          <a:p>
            <a:pPr algn="just"/>
            <a:r>
              <a:rPr lang="es-MX" sz="3600" b="1" dirty="0"/>
              <a:t>ADOLESCENTES QUE TENGAN DE CATORCE AÑOS DE EDAD EN ADELANTE.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8736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/>
              <a:t>DIFERENCIAS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EL ART. 146 DEL C.P.P., CONTEMPLA ADEMÁS LAS SIGUIENTES MEDIDAS:</a:t>
            </a:r>
          </a:p>
          <a:p>
            <a:pPr marL="0" indent="0" algn="just">
              <a:buNone/>
            </a:pPr>
            <a:endParaRPr lang="es-MX" sz="3200" b="1" dirty="0" smtClean="0"/>
          </a:p>
          <a:p>
            <a:pPr algn="just"/>
            <a:r>
              <a:rPr lang="es-MX" sz="2800" b="1" dirty="0" smtClean="0"/>
              <a:t>LA COLOCACIÓN DE LOCALIZADORES ELECTRÓNICOS.</a:t>
            </a:r>
          </a:p>
          <a:p>
            <a:pPr algn="just"/>
            <a:r>
              <a:rPr lang="es-MX" sz="2800" b="1" dirty="0" smtClean="0"/>
              <a:t>EL ARRESTO DOMICILIARIO.</a:t>
            </a:r>
          </a:p>
        </p:txBody>
      </p:sp>
    </p:spTree>
    <p:extLst>
      <p:ext uri="{BB962C8B-B14F-4D97-AF65-F5344CB8AC3E}">
        <p14:creationId xmlns:p14="http://schemas.microsoft.com/office/powerpoint/2010/main" val="141436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b="1" dirty="0" smtClean="0"/>
              <a:t>LA PROHIBICIÓN DE CONCURRIR A DETERMINADAS REUNIONES O DE VISITAR CIERTOS LUGARES.</a:t>
            </a:r>
          </a:p>
          <a:p>
            <a:pPr algn="just"/>
            <a:endParaRPr lang="es-MX" sz="2800" b="1" dirty="0" smtClean="0"/>
          </a:p>
          <a:p>
            <a:pPr algn="just"/>
            <a:r>
              <a:rPr lang="es-MX" sz="2800" b="1" dirty="0" smtClean="0"/>
              <a:t>LA </a:t>
            </a:r>
            <a:r>
              <a:rPr lang="es-MX" sz="2800" b="1" dirty="0"/>
              <a:t>PROHIBICIÓN DE CONVIVIR O COMUNICARSE CON PERSONAS DETERMINADAS. </a:t>
            </a:r>
            <a:endParaRPr lang="es-MX" sz="2800" b="1" dirty="0" smtClean="0"/>
          </a:p>
          <a:p>
            <a:pPr algn="just"/>
            <a:endParaRPr lang="es-MX" sz="2800" b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4767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LA SUSPENSIÓN EN EL EJERCICIO DEL CARGO CUANDO SE LE ATRIBUYE UN DELITO COMETIDO POR SERVIDORES PÚBLICOS.</a:t>
            </a:r>
          </a:p>
          <a:p>
            <a:pPr algn="just"/>
            <a:r>
              <a:rPr lang="es-MX" sz="3200" dirty="0" smtClean="0"/>
              <a:t>EL INTERNAMIENTO EN CENTRO DE SALUD U HOSPITAL PSIQUIÁTRICO, EN LOS CASOS EN QUE EL ESTADO DE SALUD DEL IMPUTADO ASÍ LO AMERITE.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7022920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REGLAS A LAS QUE SE SUJETAN LAS MEDIDAS CAUTELARES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b="1" dirty="0" smtClean="0"/>
              <a:t>1.- PODRÁN IMPONERSE UNA O VARIAS DE LAS MEDIDAS CAUTELARES.</a:t>
            </a:r>
          </a:p>
          <a:p>
            <a:pPr algn="just"/>
            <a:r>
              <a:rPr lang="es-MX" sz="4000" b="1" dirty="0" smtClean="0"/>
              <a:t>2.- DICTARSE Y REVOCARSE EN CUALQUIER MOMENTO HASTA ANTES DE LA RESOLUCIÓN DEFINITIVA.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467787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/>
              <a:t>REGLAS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3.- NO PODRÁ DESNATURALIZARSE SU FINALIDAD, O IMPONER OTRAS MÁS GRAVES QUE LAS SOLICITADAS POR EL MINISTERIO PÚBLICO O CUYO CUMPLIMIENTO RESULTE IMPOSIBLE EXCEPTO AQUELLAS QUE DE FORMA OFICIOSA PUEDA DECRETAR EL JUEZ COMPETENTE.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662203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/>
              <a:t>REGLAS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4.- PRESCINDIR DE ELLAS CUANDO EXISTA PROMESA DEL ADOLESCENTE DE SOMETERSE AL PROCESO, LAS CIRCUNSTANCIAS DEL CASO LO AMERITEN, Y SE TOME EN CUENTA LA GRAVEDAD DE LA CONDUCTA CONSIDERADA POR LA LEY COMO DELITO.</a:t>
            </a:r>
          </a:p>
          <a:p>
            <a:pPr algn="just"/>
            <a:r>
              <a:rPr lang="es-MX" b="1" dirty="0" smtClean="0"/>
              <a:t>5.- MANTENER INFORMADO AL JUEZ COMPETENTE RESPECTO DEL CUMPLIMIENTO DE LA MEDIDA CAUTELAR.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49171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dirty="0" smtClean="0"/>
              <a:t>DIFERENCIAS</a:t>
            </a:r>
            <a:endParaRPr lang="es-MX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EL ART. 147 DEL C.P.P., ESTABLECE CRITERIOS PARA DETERMINAR LA NECESIDAD DE CAUTELA, QUE NO CONTEMPLA LA L.J.A.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961904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/>
              <a:t>¿QUIÉN LAS IMPONE?</a:t>
            </a:r>
            <a:endParaRPr lang="es-MX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b="1" dirty="0" smtClean="0"/>
              <a:t>LA AUTORIDAD JUDICIAL.</a:t>
            </a:r>
          </a:p>
          <a:p>
            <a:pPr algn="just"/>
            <a:r>
              <a:rPr lang="es-MX" sz="4800" b="1" dirty="0" smtClean="0"/>
              <a:t>MEDIANTE RESOLUCIÓN FUNDADA Y MOTIVADA.</a:t>
            </a:r>
            <a:endParaRPr lang="es-MX" sz="4800" b="1" dirty="0"/>
          </a:p>
        </p:txBody>
      </p:sp>
    </p:spTree>
    <p:extLst>
      <p:ext uri="{BB962C8B-B14F-4D97-AF65-F5344CB8AC3E}">
        <p14:creationId xmlns:p14="http://schemas.microsoft.com/office/powerpoint/2010/main" val="14629496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OPORTUNIDAD PARA IMPONER LAS MEDIDAS CAUTELARES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EL ART. 189 DE LA L.J.A. DISPONE LO SIGUIENTE: “</a:t>
            </a:r>
            <a:r>
              <a:rPr lang="es-MX" sz="2800" b="1" i="1" dirty="0" smtClean="0"/>
              <a:t>El Juez competente podrá aplicar las medidas cautelares a que se refieren las fracciones I a la VI del artículo 187 de esta Ley, cuando el Ministerio Público acredite la existencia del hecho y la probable responsabilidad del adolescente</a:t>
            </a:r>
            <a:r>
              <a:rPr lang="es-MX" sz="2800" b="1" dirty="0" smtClean="0"/>
              <a:t>”.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2408692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Requisitos adicionales para la detención preventiva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ART. 190 L.J.A.</a:t>
            </a:r>
          </a:p>
          <a:p>
            <a:pPr algn="just"/>
            <a:r>
              <a:rPr lang="es-MX" sz="3200" b="1" dirty="0" smtClean="0"/>
              <a:t>1.- NO SEA POSIBLE APLICAR OTRA MEDIDA CAUTELAR MENOS GRAVOSA.</a:t>
            </a:r>
          </a:p>
          <a:p>
            <a:pPr algn="just"/>
            <a:r>
              <a:rPr lang="es-MX" sz="3200" b="1" dirty="0" smtClean="0"/>
              <a:t>2.- SE TRATE DE ADOLESCENTES DE CATORCE AÑOS DE EDAD O MÁS.</a:t>
            </a:r>
          </a:p>
          <a:p>
            <a:pPr algn="just"/>
            <a:r>
              <a:rPr lang="es-MX" sz="3200" b="1" dirty="0" smtClean="0"/>
              <a:t>3.- LA CONDUCTA ATRIBUIDA SEA GRAVE Y AMERITE MEDIDA DE INTERNAMIENTO.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7615295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5400" dirty="0" smtClean="0"/>
              <a:t>CONDUCTAS GRAVES</a:t>
            </a:r>
            <a:endParaRPr lang="es-MX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6000" b="1" dirty="0" smtClean="0"/>
          </a:p>
          <a:p>
            <a:endParaRPr lang="es-MX" sz="6000" b="1" dirty="0" smtClean="0"/>
          </a:p>
          <a:p>
            <a:r>
              <a:rPr lang="es-MX" sz="6000" b="1" dirty="0" smtClean="0"/>
              <a:t>ART. 191 L.J.A.</a:t>
            </a:r>
            <a:endParaRPr lang="es-MX" sz="6000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REGLAS PARA LA DETENCIÓN PREVENTIVA EN EL CENTRO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1.- PODRÁ SER SUSTITUIDA POR OTRA MENOS GRAVOSA EN CUALQUIER MOMENTO, A SOLICITUD </a:t>
            </a:r>
            <a:r>
              <a:rPr lang="es-MX" b="1" smtClean="0"/>
              <a:t>DE </a:t>
            </a:r>
            <a:r>
              <a:rPr lang="es-MX" b="1" smtClean="0"/>
              <a:t>PARTE</a:t>
            </a:r>
            <a:r>
              <a:rPr lang="es-MX" b="1" dirty="0" smtClean="0"/>
              <a:t>.</a:t>
            </a:r>
          </a:p>
          <a:p>
            <a:pPr algn="just"/>
            <a:r>
              <a:rPr lang="es-MX" b="1" dirty="0" smtClean="0"/>
              <a:t>2.- SÓLO PODRÁ APLICARSE A ADOLESCENTE DE CATORCE O MÁS AÑOS DE EDAD AL MOMENTO DE COMETER EL HECHO.</a:t>
            </a:r>
          </a:p>
          <a:p>
            <a:pPr algn="just"/>
            <a:r>
              <a:rPr lang="es-MX" b="1" dirty="0" smtClean="0"/>
              <a:t>3.- DEBE SER CUMPLIDA EN INSTALACIONES DIFERENTES A LAS DESTINADAS AL CUMPLIMIENTO DE LA MEDIDA DE INTERNAMIENTO DEFINITIVO.</a:t>
            </a:r>
            <a:endParaRPr lang="es-MX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/>
              <a:t>DIFERENCIAS</a:t>
            </a:r>
            <a:endParaRPr lang="es-MX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LA L.J.A. (ART. 185) ESTABLECE QUE</a:t>
            </a:r>
            <a:r>
              <a:rPr lang="es-MX" b="1" u="sng" dirty="0" smtClean="0"/>
              <a:t> SERÁN CON POSTERIORIDAD A LA VINCULACIÓN A PROCESO</a:t>
            </a:r>
            <a:r>
              <a:rPr lang="es-MX" b="1" dirty="0" smtClean="0"/>
              <a:t>.</a:t>
            </a:r>
          </a:p>
          <a:p>
            <a:pPr algn="just"/>
            <a:endParaRPr lang="es-MX" b="1" dirty="0" smtClean="0"/>
          </a:p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EL C.P.P. (ART. 134) DISPONE QUE </a:t>
            </a:r>
            <a:r>
              <a:rPr lang="es-MX" b="1" u="sng" dirty="0" smtClean="0"/>
              <a:t>SERÁN POR EL TIEMPO ABSOLUTAMENTE INDISPENSABLE</a:t>
            </a:r>
            <a:r>
              <a:rPr lang="es-MX" b="1" dirty="0" smtClean="0"/>
              <a:t>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38791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/>
              <a:t>DIFERENCIAS</a:t>
            </a:r>
            <a:endParaRPr lang="es-MX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LA L.J.A. (ART. 185) DISPONE: “</a:t>
            </a:r>
            <a:r>
              <a:rPr lang="es-MX" sz="3600" b="1" i="1" dirty="0" smtClean="0"/>
              <a:t>La decisión de imponer una medida cautelar o rechazarla se puede impugnar mediante el recurso de revocación y es modificable en cualquier estado del proceso</a:t>
            </a:r>
            <a:r>
              <a:rPr lang="es-MX" sz="3600" dirty="0" smtClean="0"/>
              <a:t>”.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87201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/>
              <a:t>FINALIDADES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ASEGURAR LA PRESENCIA DEL ADOLESCENTE EN EL JUICIO Y EN LOS DEMÁS ACTOS QUE SE REQUIERA SU PRESENCIA.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2654811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sz="3200" b="1" dirty="0" smtClean="0"/>
          </a:p>
          <a:p>
            <a:pPr algn="just"/>
            <a:endParaRPr lang="es-MX" sz="3200" b="1" dirty="0"/>
          </a:p>
          <a:p>
            <a:pPr algn="just"/>
            <a:r>
              <a:rPr lang="es-MX" sz="3200" b="1" dirty="0" smtClean="0"/>
              <a:t>FACILITAR EL DESARROLLO DE LA INVESTIGACIÓN Y EVITAR LA OBSTACULIZACIÓN DEL PROCESO.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3471126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/>
              <a:t>FINALIDADES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5400" b="1" dirty="0" smtClean="0"/>
              <a:t>GARANTIZAR LA SEGURIDAD DE LA VÍCTIMA, TESTIGOS O COMUNIDAD.</a:t>
            </a:r>
            <a:endParaRPr lang="es-MX" sz="5400" b="1" dirty="0"/>
          </a:p>
        </p:txBody>
      </p:sp>
    </p:spTree>
    <p:extLst>
      <p:ext uri="{BB962C8B-B14F-4D97-AF65-F5344CB8AC3E}">
        <p14:creationId xmlns:p14="http://schemas.microsoft.com/office/powerpoint/2010/main" val="4257450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Principio de proporcionalidad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6000" b="1" dirty="0" smtClean="0"/>
              <a:t>L.J.A. (ART. 186)</a:t>
            </a:r>
          </a:p>
          <a:p>
            <a:r>
              <a:rPr lang="es-MX" sz="6000" b="1" dirty="0" smtClean="0"/>
              <a:t>C.P.P. (ART. 135)</a:t>
            </a:r>
          </a:p>
          <a:p>
            <a:pPr marL="0" indent="0">
              <a:buNone/>
            </a:pPr>
            <a:endParaRPr lang="es-MX" sz="6000" b="1" dirty="0" smtClean="0"/>
          </a:p>
          <a:p>
            <a:pPr algn="ctr"/>
            <a:r>
              <a:rPr lang="es-MX" sz="6000" b="1" dirty="0" smtClean="0"/>
              <a:t>CON DIFERENCIAS.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31306464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Clarida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189</TotalTime>
  <Words>945</Words>
  <Application>Microsoft Office PowerPoint</Application>
  <PresentationFormat>Presentación en pantalla (4:3)</PresentationFormat>
  <Paragraphs>88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Opulento</vt:lpstr>
      <vt:lpstr>MEDIDAS CAUTELARES</vt:lpstr>
      <vt:lpstr>PRINCIPIO GENERAL</vt:lpstr>
      <vt:lpstr>¿QUIÉN LAS IMPONE?</vt:lpstr>
      <vt:lpstr>DIFERENCIAS</vt:lpstr>
      <vt:lpstr>DIFERENCIAS</vt:lpstr>
      <vt:lpstr>FINALIDADES</vt:lpstr>
      <vt:lpstr>Presentación de PowerPoint</vt:lpstr>
      <vt:lpstr>FINALIDADES</vt:lpstr>
      <vt:lpstr>Principio de proporcionalidad</vt:lpstr>
      <vt:lpstr>PROPORCIONALIDAD</vt:lpstr>
      <vt:lpstr>Presentación de PowerPoint</vt:lpstr>
      <vt:lpstr>Clases de medidas cautelares</vt:lpstr>
      <vt:lpstr>MEDIDAS CAUTELARES (ADOLESCENTES)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DETENCIÓN PREVENTIVA</vt:lpstr>
      <vt:lpstr>DETENCIÓN PREVENTIVA</vt:lpstr>
      <vt:lpstr>DIFERENCIAS</vt:lpstr>
      <vt:lpstr>Presentación de PowerPoint</vt:lpstr>
      <vt:lpstr>Presentación de PowerPoint</vt:lpstr>
      <vt:lpstr>REGLAS A LAS QUE SE SUJETAN LAS MEDIDAS CAUTELARES</vt:lpstr>
      <vt:lpstr>REGLAS</vt:lpstr>
      <vt:lpstr>REGLAS</vt:lpstr>
      <vt:lpstr>DIFERENCIAS</vt:lpstr>
      <vt:lpstr>OPORTUNIDAD PARA IMPONER LAS MEDIDAS CAUTELARES</vt:lpstr>
      <vt:lpstr>Requisitos adicionales para la detención preventiva</vt:lpstr>
      <vt:lpstr>CONDUCTAS GRAVES</vt:lpstr>
      <vt:lpstr>REGLAS PARA LA DETENCIÓN PREVENTIVA EN EL CENTRO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MEDIDAS CAUTELARES</dc:title>
  <dc:creator>Luis Solis</dc:creator>
  <cp:lastModifiedBy>capacitacion</cp:lastModifiedBy>
  <cp:revision>12</cp:revision>
  <dcterms:created xsi:type="dcterms:W3CDTF">2015-03-12T16:50:33Z</dcterms:created>
  <dcterms:modified xsi:type="dcterms:W3CDTF">2015-03-20T23:00:46Z</dcterms:modified>
</cp:coreProperties>
</file>