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72" r:id="rId14"/>
    <p:sldId id="270" r:id="rId15"/>
    <p:sldId id="269" r:id="rId16"/>
    <p:sldId id="268" r:id="rId17"/>
    <p:sldId id="271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32F4602-6114-4404-9104-8E371F72E44E}" type="datetimeFigureOut">
              <a:rPr lang="es-MX" smtClean="0"/>
              <a:t>13/03/2015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A0A187C-2077-438A-8C28-6A32366E4A7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600" b="1" dirty="0" smtClean="0"/>
              <a:t>FLAGRANCIA</a:t>
            </a:r>
            <a:endParaRPr lang="es-MX" sz="6600" b="1" dirty="0"/>
          </a:p>
        </p:txBody>
      </p:sp>
    </p:spTree>
    <p:extLst>
      <p:ext uri="{BB962C8B-B14F-4D97-AF65-F5344CB8AC3E}">
        <p14:creationId xmlns:p14="http://schemas.microsoft.com/office/powerpoint/2010/main" val="3952365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FLAGRANCIA INMEDIATA = CUANDO NO  HAYAN TRANSCURRIDO </a:t>
            </a:r>
            <a:r>
              <a:rPr lang="es-MX" sz="4400" b="1" u="sng" dirty="0" smtClean="0"/>
              <a:t>DOCE HORAS</a:t>
            </a:r>
            <a:r>
              <a:rPr lang="es-MX" sz="4400" b="1" dirty="0" smtClean="0"/>
              <a:t> ENTRE LA COMISIÓN DEL HECHO Y LA DETENCIÓN.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diferencias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177071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EL ART. 143 DEL C.P.P. DISPONE: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PERSEGUIDO POR LA VÍCTIMA O TESTIGO, </a:t>
            </a:r>
            <a:r>
              <a:rPr lang="es-MX" b="1" u="sng" dirty="0" smtClean="0"/>
              <a:t>SIN QUE ALGUNO LA HAYA PERDIDO EN LA PERSECUCIÓN</a:t>
            </a:r>
            <a:r>
              <a:rPr lang="es-MX" b="1" dirty="0" smtClean="0"/>
              <a:t>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SEÑALADO POR LA VÍCTIMA O ALGÚN TESTIGO PRESENCIAL Y </a:t>
            </a:r>
            <a:r>
              <a:rPr lang="es-MX" b="1" u="sng" dirty="0" smtClean="0"/>
              <a:t>CONCUERDE CON LO SEÑALADO AL SER DETENIDA</a:t>
            </a:r>
            <a:r>
              <a:rPr lang="es-MX" b="1" dirty="0" smtClean="0"/>
              <a:t>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DETENIDA POR UN TERCERO Y SE ENCUENTRE ENTRE SUS PERTENENCIAS </a:t>
            </a:r>
            <a:r>
              <a:rPr lang="es-MX" b="1" u="sng" dirty="0" smtClean="0"/>
              <a:t>ALGÚN BIEN</a:t>
            </a:r>
            <a:r>
              <a:rPr lang="es-MX" b="1" dirty="0" smtClean="0"/>
              <a:t> QUE LA RELACIONE CON EL DELITO.</a:t>
            </a:r>
            <a:endParaRPr lang="es-MX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DIFERENCIAS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356877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200" b="1" dirty="0" smtClean="0"/>
              <a:t>EL ART. </a:t>
            </a:r>
            <a:r>
              <a:rPr lang="es-MX" sz="3200" b="1" dirty="0" smtClean="0"/>
              <a:t>199 </a:t>
            </a:r>
            <a:r>
              <a:rPr lang="es-MX" sz="3200" b="1" dirty="0" smtClean="0"/>
              <a:t>DE LA L.J.A. DISPONE QUE: “</a:t>
            </a:r>
            <a:r>
              <a:rPr lang="es-MX" sz="3200" b="1" i="1" dirty="0" smtClean="0"/>
              <a:t>Cuando se detenga en flagrancia a un adolescente por la comisión de una conducta tipificada como delito no grave, esta no podrá exceder de veinticuatro horas y tendrá por objeto identificarlo y ubicar su domicilio, para ser entregado a sus representantes legales. …</a:t>
            </a:r>
            <a:r>
              <a:rPr lang="es-MX" sz="3200" b="1" dirty="0" smtClean="0"/>
              <a:t>”</a:t>
            </a:r>
            <a:endParaRPr lang="es-MX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b="1" dirty="0" err="1" smtClean="0"/>
              <a:t>particularidadeS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28361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Audiencia de control de detención</a:t>
            </a:r>
            <a:endParaRPr lang="es-MX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es-MX" sz="6600" b="1" dirty="0" smtClean="0"/>
          </a:p>
          <a:p>
            <a:pPr algn="ctr"/>
            <a:r>
              <a:rPr lang="es-MX" sz="6600" b="1" dirty="0" smtClean="0"/>
              <a:t>ART. 201 DE LA L.J.A.</a:t>
            </a:r>
            <a:endParaRPr lang="es-MX" sz="6600" b="1" dirty="0"/>
          </a:p>
        </p:txBody>
      </p:sp>
    </p:spTree>
    <p:extLst>
      <p:ext uri="{BB962C8B-B14F-4D97-AF65-F5344CB8AC3E}">
        <p14:creationId xmlns:p14="http://schemas.microsoft.com/office/powerpoint/2010/main" val="9376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 smtClean="0"/>
              <a:t>EL ART. 202 DE LA L.J.A. DISPONE EN RELACIÓN A LA DETENCIÓN DE ADOLESCENTES MENORES DE CATORCE AÑOS.</a:t>
            </a:r>
            <a:endParaRPr lang="es-MX" sz="48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particularidades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305587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sz="3600" b="1" dirty="0" smtClean="0"/>
              <a:t>SERÁ LIBERADO.</a:t>
            </a:r>
          </a:p>
          <a:p>
            <a:pPr algn="just"/>
            <a:r>
              <a:rPr lang="es-MX" sz="3600" b="1" dirty="0" smtClean="0"/>
              <a:t>PONIÉNDOLO BAJO CUSTODIA DE SUS PROGENITORES, TUTORES, QUIENES EJERZAN LA PATRIA POTESTAD, QUIENES TENGAN SU CUSTODIA, REPRESENTANTES LEGALES O PRODEMEFA.</a:t>
            </a:r>
          </a:p>
          <a:p>
            <a:pPr algn="just"/>
            <a:r>
              <a:rPr lang="es-MX" sz="3600" b="1" dirty="0" smtClean="0"/>
              <a:t>ESTO SERÁ INMEDIATAMENTE DESPUÉS DE SER IDENTIFICADO Y UBICADO EN SU DOMICILIO.</a:t>
            </a:r>
            <a:endParaRPr lang="es-MX" sz="36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7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5400" b="1" dirty="0" smtClean="0"/>
              <a:t>EL ART. 203 DE LA L.J.A. ESTABLECE EN TORNO A LA DISPOSICIÓN DEL ADOLESCENTE DEJADO EN LIBERTAD.</a:t>
            </a:r>
            <a:endParaRPr lang="es-MX" sz="5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PARTICULARIDADES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1644772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EN CASO DE QUE EL ADOLESCENTE SEA CASADO, NO SERÁ PUESTO BAJO CUSTODIA DE QUIEN LE CORRESPONDA EJERCER LA PATRIA POTESTAD O TUTELA.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CURIOSIDAD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4157551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COMPARECENCIA DEL ADOLESCENTE</a:t>
            </a:r>
            <a:endParaRPr lang="es-MX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4000" b="1" dirty="0" smtClean="0"/>
              <a:t>CITACIÓN AL ADOLESCENTE (ART. 204 DE LA L.J.A.):</a:t>
            </a:r>
          </a:p>
          <a:p>
            <a:pPr lvl="1" algn="just"/>
            <a:r>
              <a:rPr lang="es-MX" sz="4000" b="1" dirty="0" smtClean="0"/>
              <a:t>A).- LO CITARÁ JUNTO CON SU DEFENSOR Y EN SU CASO CON SU REPRESENTANTE LEGAL.</a:t>
            </a:r>
          </a:p>
          <a:p>
            <a:pPr lvl="1" algn="just"/>
            <a:r>
              <a:rPr lang="es-MX" sz="4000" b="1" dirty="0" smtClean="0"/>
              <a:t>B).- SE LE INDICARÁ LA CONDUCTA QUE SE LE ATRIBUYE.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1857379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es-MX" sz="4000" b="1" dirty="0" smtClean="0"/>
              <a:t>C).- EL OBJETO DEL ACTO.</a:t>
            </a:r>
          </a:p>
          <a:p>
            <a:pPr lvl="1" algn="just"/>
            <a:r>
              <a:rPr lang="es-MX" sz="4000" b="1" dirty="0" smtClean="0"/>
              <a:t>D).- LA OFICINA A LA QUE DEBERÁ COMPARECER.</a:t>
            </a:r>
          </a:p>
          <a:p>
            <a:pPr lvl="1" algn="just"/>
            <a:r>
              <a:rPr lang="es-MX" sz="4000" b="1" dirty="0" smtClean="0"/>
              <a:t>E).- EL NOMBRE DEL SERVIDOR PÚBLICO QUE LO REQUIERE.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191037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L.J.A. (ART. 196)</a:t>
            </a:r>
          </a:p>
          <a:p>
            <a:r>
              <a:rPr lang="es-MX" sz="4800" b="1" dirty="0" smtClean="0"/>
              <a:t>C.P.P. (ART. 137) (PROCEDENCIA DE LA DETENCIÓN)</a:t>
            </a:r>
            <a:endParaRPr lang="es-MX" sz="48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2581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F).- SE LE APERCIBIRÁ CON LOS MEDIOS DE APREMIO.</a:t>
            </a:r>
          </a:p>
          <a:p>
            <a:pPr algn="just"/>
            <a:r>
              <a:rPr lang="es-MX" sz="4400" b="1" dirty="0" smtClean="0"/>
              <a:t>G).- FORMAS DE COMUNICACIÓN CON EL JUZGADO.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3347265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 PARA LA PRESENCIA DEL ADOLESCENTE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ART. 205 DE LA L.J.A.</a:t>
            </a:r>
          </a:p>
          <a:p>
            <a:pPr algn="just"/>
            <a:r>
              <a:rPr lang="es-MX" sz="6000" b="1" dirty="0" smtClean="0"/>
              <a:t>De oficio o a solicitud del Ministerio Público.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3626447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1.- CITACIÓN PARA QUE COMPAREZCA VOLUNTARIAMENTE.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448870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600" b="1" dirty="0" smtClean="0"/>
              <a:t>2.- ORDEN DE COMPARECENCIA CON AUXILIO DE LA FUERZA PÚBLICA.</a:t>
            </a:r>
            <a:endParaRPr lang="es-MX" sz="6600" b="1" dirty="0"/>
          </a:p>
        </p:txBody>
      </p:sp>
    </p:spTree>
    <p:extLst>
      <p:ext uri="{BB962C8B-B14F-4D97-AF65-F5344CB8AC3E}">
        <p14:creationId xmlns:p14="http://schemas.microsoft.com/office/powerpoint/2010/main" val="65464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600" b="1" dirty="0" smtClean="0"/>
              <a:t>3.- ORDEN DE PRESENTACIÓN CON AUXILIO DE LA FUERZA PÚBLICA.</a:t>
            </a:r>
            <a:endParaRPr lang="es-MX" sz="6600" b="1" dirty="0"/>
          </a:p>
        </p:txBody>
      </p:sp>
    </p:spTree>
    <p:extLst>
      <p:ext uri="{BB962C8B-B14F-4D97-AF65-F5344CB8AC3E}">
        <p14:creationId xmlns:p14="http://schemas.microsoft.com/office/powerpoint/2010/main" val="2330888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5400" b="1" dirty="0" smtClean="0"/>
              <a:t>ORDEN DE PRESENTACIÓN</a:t>
            </a:r>
            <a:endParaRPr lang="es-MX" sz="54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CUANDO LA CONDUCTA QUE SE INVESTIGA MEREZCA MEDIDA DE INTERNAMIENTO.</a:t>
            </a:r>
          </a:p>
          <a:p>
            <a:pPr algn="just"/>
            <a:r>
              <a:rPr lang="es-MX" sz="2800" b="1" dirty="0" smtClean="0"/>
              <a:t>Y EL MINISTERIO PÚBLICO ESTABLEZCA LA EXISTENCIA DE UNA PRESUNCIÓN RAZONABLE DE QUE EL JOVEN PODRÍA NO SOMETERSE AL PROCESO U OBSTACULIZARÍA LA AVERIGUACIÓN O PUDIERA COMETER UNA CONDUCTA DOLOSA CONTRA LA VÍCTIMA, TESTIGOS, SERVIDORES PÚBLICOS O TERCEROS.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978377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LOS ADOLESCENTES DE ENTRE DOCE AÑOS CUMPLIDOS Y MENORES DE CATORCE AÑOS DE EDAD, </a:t>
            </a:r>
            <a:r>
              <a:rPr lang="es-MX" sz="4000" b="1" u="sng" dirty="0" smtClean="0"/>
              <a:t>NO PODRÁN SER OBJETO DE LA ORDEN DE PRESENTACIÓN CON AUXILIO DE LA FUERZA PÚBLICA</a:t>
            </a:r>
            <a:r>
              <a:rPr lang="es-MX" sz="4000" b="1" dirty="0" smtClean="0"/>
              <a:t>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1659172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ART. 206 DE LA L.J.A. ESTABLECE: “</a:t>
            </a:r>
            <a:r>
              <a:rPr lang="es-MX" sz="3600" b="1" i="1" dirty="0" smtClean="0"/>
              <a:t>El adolescente contra quien se hubiere emitido orden de presentación, podrá ocurrir ante el Juez competente, para pedir ser escuchado y que se le formule la imputación</a:t>
            </a:r>
            <a:r>
              <a:rPr lang="es-MX" sz="3600" b="1" dirty="0" smtClean="0"/>
              <a:t>.”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3677083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ART. 207 DE LA L.J.A. DISPONE: “</a:t>
            </a:r>
            <a:r>
              <a:rPr lang="es-MX" sz="3200" b="1" i="1" dirty="0" smtClean="0"/>
              <a:t>Cuando la policía que ejecute una orden de comparecencia o presentación deberá presentar inmediatamente al adolescente ante el Ministerio Público, quien a su vez de la misma forma lo pondrá a disposición del Juez de Control y solicitará el auto de vinculación a proceso</a:t>
            </a:r>
            <a:r>
              <a:rPr lang="es-MX" sz="3200" b="1" dirty="0" smtClean="0"/>
              <a:t>.”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58375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NINGÚN ADOLESCENTE PODRÁ SER DETENIDO SINO:</a:t>
            </a:r>
          </a:p>
          <a:p>
            <a:pPr algn="just"/>
            <a:r>
              <a:rPr lang="es-MX" sz="3200" b="1" dirty="0" smtClean="0"/>
              <a:t>A).- </a:t>
            </a:r>
            <a:r>
              <a:rPr lang="es-MX" sz="3200" b="1" u="sng" dirty="0" smtClean="0"/>
              <a:t>POR ORDEN DE JUEZ COMPETENTE</a:t>
            </a:r>
            <a:r>
              <a:rPr lang="es-MX" sz="3200" b="1" dirty="0" smtClean="0"/>
              <a:t>.</a:t>
            </a:r>
          </a:p>
          <a:p>
            <a:pPr algn="just"/>
            <a:r>
              <a:rPr lang="es-MX" sz="3200" b="1" dirty="0" smtClean="0"/>
              <a:t>B).- A MENOS QUE FUERE SORPRENDIDO REALIZANDO UNA CONDUCTA CONSIDERADA COMO DELITO POR LAS LEYES PENALES </a:t>
            </a:r>
            <a:r>
              <a:rPr lang="es-MX" sz="3200" b="1" u="sng" dirty="0" smtClean="0"/>
              <a:t>EN FLAGRANCIA</a:t>
            </a:r>
            <a:r>
              <a:rPr lang="es-MX" sz="3200" b="1" dirty="0" smtClean="0"/>
              <a:t>.</a:t>
            </a:r>
            <a:endParaRPr lang="es-MX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FLAGRANCIA (ADOLESCENTES)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8358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400" b="1" dirty="0" smtClean="0"/>
              <a:t>EL ART. 137 DEL C.P.P. CONTEMPLA EL </a:t>
            </a:r>
            <a:r>
              <a:rPr lang="es-MX" sz="4400" b="1" u="sng" dirty="0" smtClean="0"/>
              <a:t>CASO URGENTE</a:t>
            </a:r>
            <a:r>
              <a:rPr lang="es-MX" sz="4400" b="1" dirty="0" smtClean="0"/>
              <a:t>.</a:t>
            </a:r>
          </a:p>
          <a:p>
            <a:pPr algn="just"/>
            <a:r>
              <a:rPr lang="es-MX" sz="4400" b="1" dirty="0" smtClean="0"/>
              <a:t>Y EL ART. 142 ESTABLECE SUS HIPÓTESIS.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000" b="1" dirty="0" smtClean="0"/>
              <a:t>DIFERENCIAS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115401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L.J.A. (ART. 197)</a:t>
            </a:r>
          </a:p>
          <a:p>
            <a:pPr algn="just"/>
            <a:r>
              <a:rPr lang="es-MX" sz="6000" b="1" dirty="0" smtClean="0"/>
              <a:t>C.P.P. (ART. 143)</a:t>
            </a:r>
          </a:p>
          <a:p>
            <a:pPr algn="just"/>
            <a:r>
              <a:rPr lang="es-MX" sz="6000" b="1" dirty="0" smtClean="0"/>
              <a:t>EXISTEN DIFERENCIAS.</a:t>
            </a:r>
            <a:endParaRPr lang="es-MX" sz="60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b="1" dirty="0" smtClean="0"/>
              <a:t>EXISTENCIA DE FLAGRANCIA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1388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EXISTE FLAGRANCIA CUANDO:</a:t>
            </a:r>
          </a:p>
          <a:p>
            <a:pPr marL="45720" indent="0" algn="just">
              <a:buNone/>
            </a:pPr>
            <a:endParaRPr lang="es-MX" sz="3200" b="1" dirty="0" smtClean="0"/>
          </a:p>
          <a:p>
            <a:pPr algn="just"/>
            <a:r>
              <a:rPr lang="es-MX" sz="3200" b="1" dirty="0" smtClean="0"/>
              <a:t>A).- EL ADOLESCENTE ES DETENIDO EN EL MOMENTO DE ESTAR COMETIENDO UNA CONDUCTA CONSIDERADA POR LA LEY COMO DELITO.</a:t>
            </a:r>
          </a:p>
          <a:p>
            <a:pPr algn="just"/>
            <a:r>
              <a:rPr lang="es-MX" sz="3200" b="1" dirty="0" smtClean="0"/>
              <a:t>B).- INMEDIATAMENTE DESPUÉS DE EJECUTARLO.</a:t>
            </a:r>
            <a:endParaRPr lang="es-MX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FLAGRANCIA (ADOLESCENTES)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3719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1.- EL ADOLESCENTE SEA DETENIDO CUANDO ESTÉ HUYENDO DEL LUGAR DE LOS HECHOS. 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 smtClean="0"/>
              <a:t>FLAGRANCIA INMEDIATA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23146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2.- EL ADOLESCENTE SEA PERSEGUIDO POR LA VÍCTIMA O TESTIGO, MATERIAL E ININTERRUMPIDAMENTE.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60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3.- EL ADOLESCENTE SEA DETENIDO POR UN TERCERO Y SE ENCUENTRE ENTRE SUS PERTENENCIAS ALGÚN BIEN O INDICIO QUE LO RELACIONEN CON LA CONDUCTA.</a:t>
            </a:r>
            <a:endParaRPr lang="es-MX" sz="4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12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787</Words>
  <Application>Microsoft Office PowerPoint</Application>
  <PresentationFormat>Presentación en pantalla (4:3)</PresentationFormat>
  <Paragraphs>68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FLAGRANCIA</vt:lpstr>
      <vt:lpstr>Presentación de PowerPoint</vt:lpstr>
      <vt:lpstr>FLAGRANCIA (ADOLESCENTES)</vt:lpstr>
      <vt:lpstr>DIFERENCIAS</vt:lpstr>
      <vt:lpstr>EXISTENCIA DE FLAGRANCIA</vt:lpstr>
      <vt:lpstr>FLAGRANCIA (ADOLESCENTES)</vt:lpstr>
      <vt:lpstr>FLAGRANCIA INMEDIATA</vt:lpstr>
      <vt:lpstr>Presentación de PowerPoint</vt:lpstr>
      <vt:lpstr>Presentación de PowerPoint</vt:lpstr>
      <vt:lpstr>diferencias</vt:lpstr>
      <vt:lpstr>DIFERENCIAS</vt:lpstr>
      <vt:lpstr>particularidadeS</vt:lpstr>
      <vt:lpstr>Audiencia de control de detención</vt:lpstr>
      <vt:lpstr>particularidades</vt:lpstr>
      <vt:lpstr>Presentación de PowerPoint</vt:lpstr>
      <vt:lpstr>PARTICULARIDADES</vt:lpstr>
      <vt:lpstr>CURIOSIDAD</vt:lpstr>
      <vt:lpstr>COMPARECENCIA DEL ADOLESCENTE</vt:lpstr>
      <vt:lpstr>Presentación de PowerPoint</vt:lpstr>
      <vt:lpstr>Presentación de PowerPoint</vt:lpstr>
      <vt:lpstr>REQUERIMIENTO PARA LA PRESENCIA DEL ADOLESCENTE</vt:lpstr>
      <vt:lpstr>Presentación de PowerPoint</vt:lpstr>
      <vt:lpstr>Presentación de PowerPoint</vt:lpstr>
      <vt:lpstr>Presentación de PowerPoint</vt:lpstr>
      <vt:lpstr>ORDEN DE PRESENTACIÓN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FLAGRANCIA</dc:title>
  <dc:creator>Luis Solis</dc:creator>
  <cp:lastModifiedBy>capacitacion</cp:lastModifiedBy>
  <cp:revision>6</cp:revision>
  <dcterms:modified xsi:type="dcterms:W3CDTF">2015-03-14T01:36:35Z</dcterms:modified>
</cp:coreProperties>
</file>