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8" r:id="rId3"/>
    <p:sldId id="302" r:id="rId4"/>
    <p:sldId id="304" r:id="rId5"/>
    <p:sldId id="305" r:id="rId6"/>
    <p:sldId id="301" r:id="rId7"/>
    <p:sldId id="303" r:id="rId8"/>
    <p:sldId id="258" r:id="rId9"/>
    <p:sldId id="306" r:id="rId10"/>
    <p:sldId id="307" r:id="rId11"/>
    <p:sldId id="308" r:id="rId12"/>
    <p:sldId id="309" r:id="rId13"/>
    <p:sldId id="310" r:id="rId14"/>
    <p:sldId id="311" r:id="rId15"/>
    <p:sldId id="316" r:id="rId16"/>
    <p:sldId id="312" r:id="rId17"/>
    <p:sldId id="313" r:id="rId18"/>
    <p:sldId id="314" r:id="rId19"/>
    <p:sldId id="315" r:id="rId20"/>
    <p:sldId id="317" r:id="rId21"/>
    <p:sldId id="318" r:id="rId22"/>
    <p:sldId id="264" r:id="rId23"/>
    <p:sldId id="282" r:id="rId24"/>
    <p:sldId id="281" r:id="rId25"/>
    <p:sldId id="283" r:id="rId26"/>
    <p:sldId id="284" r:id="rId27"/>
    <p:sldId id="285" r:id="rId28"/>
    <p:sldId id="265" r:id="rId29"/>
    <p:sldId id="267" r:id="rId30"/>
    <p:sldId id="273" r:id="rId31"/>
    <p:sldId id="275" r:id="rId32"/>
    <p:sldId id="290" r:id="rId33"/>
    <p:sldId id="288" r:id="rId34"/>
    <p:sldId id="291" r:id="rId35"/>
    <p:sldId id="292" r:id="rId36"/>
    <p:sldId id="289" r:id="rId37"/>
    <p:sldId id="294" r:id="rId38"/>
    <p:sldId id="296" r:id="rId39"/>
    <p:sldId id="293" r:id="rId40"/>
  </p:sldIdLst>
  <p:sldSz cx="9144000" cy="6858000" type="screen4x3"/>
  <p:notesSz cx="6954838" cy="92408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v>
                </c:pt>
              </c:strCache>
            </c:strRef>
          </c:tx>
          <c:spPr>
            <a:solidFill>
              <a:schemeClr val="tx1"/>
            </a:solidFill>
            <a:ln>
              <a:solidFill>
                <a:schemeClr val="tx1"/>
              </a:solidFill>
            </a:ln>
          </c:spPr>
          <c:dPt>
            <c:idx val="0"/>
            <c:bubble3D val="0"/>
            <c:spPr>
              <a:solidFill>
                <a:srgbClr val="FF0000"/>
              </a:solidFill>
              <a:ln>
                <a:solidFill>
                  <a:schemeClr val="tx1"/>
                </a:solidFill>
              </a:ln>
            </c:spPr>
          </c:dPt>
          <c:dPt>
            <c:idx val="1"/>
            <c:bubble3D val="0"/>
            <c:spPr>
              <a:solidFill>
                <a:schemeClr val="accent3">
                  <a:lumMod val="75000"/>
                </a:schemeClr>
              </a:solidFill>
              <a:ln>
                <a:solidFill>
                  <a:schemeClr val="tx1"/>
                </a:solidFill>
              </a:ln>
            </c:spPr>
          </c:dPt>
          <c:cat>
            <c:strRef>
              <c:f>Hoja1!$A$2:$A$3</c:f>
              <c:strCache>
                <c:ptCount val="2"/>
                <c:pt idx="0">
                  <c:v>FALTAS ADMINISTRATIVAS</c:v>
                </c:pt>
                <c:pt idx="1">
                  <c:v>POSIBLES DELITOS</c:v>
                </c:pt>
              </c:strCache>
            </c:strRef>
          </c:cat>
          <c:val>
            <c:numRef>
              <c:f>Hoja1!$B$2:$B$3</c:f>
              <c:numCache>
                <c:formatCode>General</c:formatCode>
                <c:ptCount val="2"/>
                <c:pt idx="0">
                  <c:v>94.11</c:v>
                </c:pt>
                <c:pt idx="1">
                  <c:v>5.88</c:v>
                </c:pt>
              </c:numCache>
            </c:numRef>
          </c:val>
        </c:ser>
        <c:dLbls>
          <c:showLegendKey val="0"/>
          <c:showVal val="0"/>
          <c:showCatName val="0"/>
          <c:showSerName val="0"/>
          <c:showPercent val="0"/>
          <c:showBubbleSize val="0"/>
          <c:showLeaderLines val="0"/>
        </c:dLbls>
        <c:firstSliceAng val="0"/>
      </c:pieChart>
    </c:plotArea>
    <c:legend>
      <c:legendPos val="b"/>
      <c:overlay val="0"/>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latin typeface="Arial" pitchFamily="34" charset="0"/>
                <a:cs typeface="Arial" pitchFamily="34" charset="0"/>
              </a:rPr>
              <a:t>INTERVENCIONES</a:t>
            </a:r>
          </a:p>
        </c:rich>
      </c:tx>
      <c:overlay val="0"/>
    </c:title>
    <c:autoTitleDeleted val="0"/>
    <c:plotArea>
      <c:layout/>
      <c:pieChart>
        <c:varyColors val="1"/>
        <c:ser>
          <c:idx val="0"/>
          <c:order val="0"/>
          <c:tx>
            <c:strRef>
              <c:f>Hoja1!$B$1</c:f>
              <c:strCache>
                <c:ptCount val="1"/>
                <c:pt idx="0">
                  <c:v>INTERVENCIONES</c:v>
                </c:pt>
              </c:strCache>
            </c:strRef>
          </c:tx>
          <c:spPr>
            <a:ln>
              <a:solidFill>
                <a:schemeClr val="tx1"/>
              </a:solidFill>
            </a:ln>
          </c:spPr>
          <c:dPt>
            <c:idx val="0"/>
            <c:bubble3D val="0"/>
            <c:spPr>
              <a:solidFill>
                <a:schemeClr val="accent3">
                  <a:lumMod val="75000"/>
                </a:schemeClr>
              </a:solidFill>
              <a:ln>
                <a:solidFill>
                  <a:schemeClr val="tx1"/>
                </a:solidFill>
              </a:ln>
            </c:spPr>
          </c:dPt>
          <c:dPt>
            <c:idx val="1"/>
            <c:bubble3D val="0"/>
            <c:spPr>
              <a:solidFill>
                <a:srgbClr val="FF0000"/>
              </a:solidFill>
              <a:ln>
                <a:solidFill>
                  <a:schemeClr val="tx1"/>
                </a:solidFill>
              </a:ln>
            </c:spPr>
          </c:dPt>
          <c:dPt>
            <c:idx val="2"/>
            <c:bubble3D val="0"/>
            <c:spPr>
              <a:solidFill>
                <a:schemeClr val="bg1"/>
              </a:solidFill>
              <a:ln>
                <a:solidFill>
                  <a:schemeClr val="tx1"/>
                </a:solidFill>
              </a:ln>
            </c:spPr>
          </c:dPt>
          <c:cat>
            <c:strRef>
              <c:f>Hoja1!$A$2:$A$4</c:f>
              <c:strCache>
                <c:ptCount val="3"/>
                <c:pt idx="0">
                  <c:v>VANDALISMO 23.52%</c:v>
                </c:pt>
                <c:pt idx="1">
                  <c:v>ALTERAR LA PAZ 70.58%</c:v>
                </c:pt>
                <c:pt idx="2">
                  <c:v>PORTACION DE DROGA            5.88%</c:v>
                </c:pt>
              </c:strCache>
            </c:strRef>
          </c:cat>
          <c:val>
            <c:numRef>
              <c:f>Hoja1!$B$2:$B$4</c:f>
              <c:numCache>
                <c:formatCode>General</c:formatCode>
                <c:ptCount val="3"/>
                <c:pt idx="0">
                  <c:v>23.52</c:v>
                </c:pt>
                <c:pt idx="1">
                  <c:v>70.58</c:v>
                </c:pt>
                <c:pt idx="2">
                  <c:v>5.88</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s-MX"/>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3FF23-52E8-44B1-9133-401DEB2FBE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03EDB790-4391-4DE1-913F-444B2D30086D}">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SUBSECRETARIA ESTATAL DE CAMINOS PENINSULARES </a:t>
          </a:r>
          <a:endParaRPr lang="es-MX" dirty="0"/>
        </a:p>
      </dgm:t>
    </dgm:pt>
    <dgm:pt modelId="{D459384E-E70D-4EDA-92D2-8ED7CAA34255}" type="parTrans" cxnId="{D571B25C-BEE7-4484-9A49-CA41FAFCD9F9}">
      <dgm:prSet/>
      <dgm:spPr/>
      <dgm:t>
        <a:bodyPr/>
        <a:lstStyle/>
        <a:p>
          <a:endParaRPr lang="es-MX"/>
        </a:p>
      </dgm:t>
    </dgm:pt>
    <dgm:pt modelId="{8898558A-78A7-48D7-B00A-C3D368BFA49D}" type="sibTrans" cxnId="{D571B25C-BEE7-4484-9A49-CA41FAFCD9F9}">
      <dgm:prSet/>
      <dgm:spPr/>
      <dgm:t>
        <a:bodyPr/>
        <a:lstStyle/>
        <a:p>
          <a:endParaRPr lang="es-MX"/>
        </a:p>
      </dgm:t>
    </dgm:pt>
    <dgm:pt modelId="{05BED2A5-4D98-4686-B786-32F7A65A3720}" type="asst">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CENTROS INTEGRALES DE SEGURIDAD PUBLICA</a:t>
          </a:r>
          <a:endParaRPr lang="es-MX" dirty="0"/>
        </a:p>
      </dgm:t>
    </dgm:pt>
    <dgm:pt modelId="{24BF7248-D346-46E4-9EBC-77CAF4F2E98C}" type="parTrans" cxnId="{0A48BF55-63A4-4CBD-AD7B-54AEA4BA066A}">
      <dgm:prSet/>
      <dgm:spPr/>
      <dgm:t>
        <a:bodyPr/>
        <a:lstStyle/>
        <a:p>
          <a:endParaRPr lang="es-MX"/>
        </a:p>
      </dgm:t>
    </dgm:pt>
    <dgm:pt modelId="{651B9203-694D-4DFE-8C71-C664799EF1E5}" type="sibTrans" cxnId="{0A48BF55-63A4-4CBD-AD7B-54AEA4BA066A}">
      <dgm:prSet/>
      <dgm:spPr/>
      <dgm:t>
        <a:bodyPr/>
        <a:lstStyle/>
        <a:p>
          <a:endParaRPr lang="es-MX"/>
        </a:p>
      </dgm:t>
    </dgm:pt>
    <dgm:pt modelId="{E9143FFE-83EB-4FA0-AAC5-D494C20DA8C1}">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PROGRESO</a:t>
          </a:r>
          <a:endParaRPr lang="es-MX" dirty="0"/>
        </a:p>
      </dgm:t>
    </dgm:pt>
    <dgm:pt modelId="{24024CBD-7862-4DB6-A9DF-2C95B8FD4C49}" type="parTrans" cxnId="{1CA7ACE4-337A-4C4C-BC3A-EE3B37CDA834}">
      <dgm:prSet/>
      <dgm:spPr/>
      <dgm:t>
        <a:bodyPr/>
        <a:lstStyle/>
        <a:p>
          <a:endParaRPr lang="es-MX"/>
        </a:p>
      </dgm:t>
    </dgm:pt>
    <dgm:pt modelId="{C668D8A9-A004-4827-8B51-8A74461BB62C}" type="sibTrans" cxnId="{1CA7ACE4-337A-4C4C-BC3A-EE3B37CDA834}">
      <dgm:prSet/>
      <dgm:spPr/>
      <dgm:t>
        <a:bodyPr/>
        <a:lstStyle/>
        <a:p>
          <a:endParaRPr lang="es-MX"/>
        </a:p>
      </dgm:t>
    </dgm:pt>
    <dgm:pt modelId="{F0DBD0A1-6AAC-4F68-A970-BE33C57EE628}">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MAXCANU </a:t>
          </a:r>
          <a:endParaRPr lang="es-MX" dirty="0"/>
        </a:p>
      </dgm:t>
    </dgm:pt>
    <dgm:pt modelId="{E07E8124-9563-45F5-BFDD-988A8E25CE84}" type="parTrans" cxnId="{01045ADC-284D-4A55-AA7D-29B31A683F6F}">
      <dgm:prSet/>
      <dgm:spPr/>
      <dgm:t>
        <a:bodyPr/>
        <a:lstStyle/>
        <a:p>
          <a:endParaRPr lang="es-MX"/>
        </a:p>
      </dgm:t>
    </dgm:pt>
    <dgm:pt modelId="{D6F017F6-AEFE-4DEF-9C34-A8204F83DF2C}" type="sibTrans" cxnId="{01045ADC-284D-4A55-AA7D-29B31A683F6F}">
      <dgm:prSet/>
      <dgm:spPr/>
      <dgm:t>
        <a:bodyPr/>
        <a:lstStyle/>
        <a:p>
          <a:endParaRPr lang="es-MX"/>
        </a:p>
      </dgm:t>
    </dgm:pt>
    <dgm:pt modelId="{8BD73FC8-3E64-4913-92D5-B0EFCE583AF1}">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TIZIMIN</a:t>
          </a:r>
          <a:endParaRPr lang="es-MX" dirty="0"/>
        </a:p>
      </dgm:t>
    </dgm:pt>
    <dgm:pt modelId="{A9E677FC-CB67-49C2-BB55-6241DF66FC31}" type="parTrans" cxnId="{C5F13E04-8F74-4241-9404-484671768B9A}">
      <dgm:prSet/>
      <dgm:spPr/>
      <dgm:t>
        <a:bodyPr/>
        <a:lstStyle/>
        <a:p>
          <a:endParaRPr lang="es-MX"/>
        </a:p>
      </dgm:t>
    </dgm:pt>
    <dgm:pt modelId="{9905E3FC-ED8B-4EB4-8058-F01D6F10C7CE}" type="sibTrans" cxnId="{C5F13E04-8F74-4241-9404-484671768B9A}">
      <dgm:prSet/>
      <dgm:spPr/>
      <dgm:t>
        <a:bodyPr/>
        <a:lstStyle/>
        <a:p>
          <a:endParaRPr lang="es-MX"/>
        </a:p>
      </dgm:t>
    </dgm:pt>
    <dgm:pt modelId="{E97D386C-C677-4795-B51E-4ED048BCEE65}">
      <dgm:prSet>
        <dgm:style>
          <a:lnRef idx="2">
            <a:schemeClr val="dk1"/>
          </a:lnRef>
          <a:fillRef idx="1">
            <a:schemeClr val="lt1"/>
          </a:fillRef>
          <a:effectRef idx="0">
            <a:schemeClr val="dk1"/>
          </a:effectRef>
          <a:fontRef idx="minor">
            <a:schemeClr val="dk1"/>
          </a:fontRef>
        </dgm:style>
      </dgm:prSet>
      <dgm:spPr/>
      <dgm:t>
        <a:bodyPr/>
        <a:lstStyle/>
        <a:p>
          <a:r>
            <a:rPr lang="es-MX" dirty="0" smtClean="0"/>
            <a:t>VALLADOLID</a:t>
          </a:r>
          <a:endParaRPr lang="es-MX" dirty="0"/>
        </a:p>
      </dgm:t>
    </dgm:pt>
    <dgm:pt modelId="{1843EDD7-177D-4F9A-A793-0072A6A4D7C6}" type="sibTrans" cxnId="{F51B5D06-B22E-4CB0-BC06-08D5FC8D5D6D}">
      <dgm:prSet/>
      <dgm:spPr/>
      <dgm:t>
        <a:bodyPr/>
        <a:lstStyle/>
        <a:p>
          <a:endParaRPr lang="es-MX"/>
        </a:p>
      </dgm:t>
    </dgm:pt>
    <dgm:pt modelId="{0CF378B0-0FDE-48D1-8248-5335A26193D5}" type="parTrans" cxnId="{F51B5D06-B22E-4CB0-BC06-08D5FC8D5D6D}">
      <dgm:prSet/>
      <dgm:spPr/>
      <dgm:t>
        <a:bodyPr/>
        <a:lstStyle/>
        <a:p>
          <a:endParaRPr lang="es-MX"/>
        </a:p>
      </dgm:t>
    </dgm:pt>
    <dgm:pt modelId="{CFF3E994-2BA8-4E16-BBBE-4FE36AD351E6}">
      <dgm:prSet>
        <dgm:style>
          <a:lnRef idx="2">
            <a:schemeClr val="dk1"/>
          </a:lnRef>
          <a:fillRef idx="1">
            <a:schemeClr val="lt1"/>
          </a:fillRef>
          <a:effectRef idx="0">
            <a:schemeClr val="dk1"/>
          </a:effectRef>
          <a:fontRef idx="minor">
            <a:schemeClr val="dk1"/>
          </a:fontRef>
        </dgm:style>
      </dgm:prSet>
      <dgm:spPr/>
      <dgm:t>
        <a:bodyPr/>
        <a:lstStyle/>
        <a:p>
          <a:r>
            <a:rPr lang="es-MX" dirty="0" smtClean="0"/>
            <a:t>MOTUL</a:t>
          </a:r>
          <a:endParaRPr lang="es-MX" dirty="0"/>
        </a:p>
      </dgm:t>
    </dgm:pt>
    <dgm:pt modelId="{7BDBC922-487C-4A1F-BD91-6732377C3652}" type="sibTrans" cxnId="{02A02D1A-ED2D-499C-856E-F98459FAD937}">
      <dgm:prSet/>
      <dgm:spPr/>
      <dgm:t>
        <a:bodyPr/>
        <a:lstStyle/>
        <a:p>
          <a:endParaRPr lang="es-MX"/>
        </a:p>
      </dgm:t>
    </dgm:pt>
    <dgm:pt modelId="{1AA9C31B-2083-4BA1-9B8A-31EE52E3D50F}" type="parTrans" cxnId="{02A02D1A-ED2D-499C-856E-F98459FAD937}">
      <dgm:prSet/>
      <dgm:spPr/>
      <dgm:t>
        <a:bodyPr/>
        <a:lstStyle/>
        <a:p>
          <a:endParaRPr lang="es-MX"/>
        </a:p>
      </dgm:t>
    </dgm:pt>
    <dgm:pt modelId="{D6BDDFAC-6A5C-4272-8F80-9FDD45420A30}" type="pres">
      <dgm:prSet presAssocID="{5BD3FF23-52E8-44B1-9133-401DEB2FBEAF}" presName="hierChild1" presStyleCnt="0">
        <dgm:presLayoutVars>
          <dgm:orgChart val="1"/>
          <dgm:chPref val="1"/>
          <dgm:dir/>
          <dgm:animOne val="branch"/>
          <dgm:animLvl val="lvl"/>
          <dgm:resizeHandles/>
        </dgm:presLayoutVars>
      </dgm:prSet>
      <dgm:spPr/>
      <dgm:t>
        <a:bodyPr/>
        <a:lstStyle/>
        <a:p>
          <a:endParaRPr lang="es-MX"/>
        </a:p>
      </dgm:t>
    </dgm:pt>
    <dgm:pt modelId="{D0569AD8-B4FE-4F0A-B986-66FC81B711A5}" type="pres">
      <dgm:prSet presAssocID="{03EDB790-4391-4DE1-913F-444B2D30086D}" presName="hierRoot1" presStyleCnt="0">
        <dgm:presLayoutVars>
          <dgm:hierBranch val="init"/>
        </dgm:presLayoutVars>
      </dgm:prSet>
      <dgm:spPr/>
    </dgm:pt>
    <dgm:pt modelId="{9D257B0A-8762-41EC-8BEA-498EF5F1B777}" type="pres">
      <dgm:prSet presAssocID="{03EDB790-4391-4DE1-913F-444B2D30086D}" presName="rootComposite1" presStyleCnt="0"/>
      <dgm:spPr/>
    </dgm:pt>
    <dgm:pt modelId="{0BF1F931-3309-4E53-A6EC-907130B9A3FE}" type="pres">
      <dgm:prSet presAssocID="{03EDB790-4391-4DE1-913F-444B2D30086D}" presName="rootText1" presStyleLbl="node0" presStyleIdx="0" presStyleCnt="1">
        <dgm:presLayoutVars>
          <dgm:chPref val="3"/>
        </dgm:presLayoutVars>
      </dgm:prSet>
      <dgm:spPr/>
      <dgm:t>
        <a:bodyPr/>
        <a:lstStyle/>
        <a:p>
          <a:endParaRPr lang="es-MX"/>
        </a:p>
      </dgm:t>
    </dgm:pt>
    <dgm:pt modelId="{570C7BB7-CE6B-462F-89BF-1D3153B6CA40}" type="pres">
      <dgm:prSet presAssocID="{03EDB790-4391-4DE1-913F-444B2D30086D}" presName="rootConnector1" presStyleLbl="node1" presStyleIdx="0" presStyleCnt="0"/>
      <dgm:spPr/>
      <dgm:t>
        <a:bodyPr/>
        <a:lstStyle/>
        <a:p>
          <a:endParaRPr lang="es-MX"/>
        </a:p>
      </dgm:t>
    </dgm:pt>
    <dgm:pt modelId="{4E7E1BC5-B1D7-4B70-8927-3974F4F7D24D}" type="pres">
      <dgm:prSet presAssocID="{03EDB790-4391-4DE1-913F-444B2D30086D}" presName="hierChild2" presStyleCnt="0"/>
      <dgm:spPr/>
    </dgm:pt>
    <dgm:pt modelId="{648C21C6-8034-4D22-8557-AB27E9AE2C64}" type="pres">
      <dgm:prSet presAssocID="{24024CBD-7862-4DB6-A9DF-2C95B8FD4C49}" presName="Name37" presStyleLbl="parChTrans1D2" presStyleIdx="0" presStyleCnt="6"/>
      <dgm:spPr/>
      <dgm:t>
        <a:bodyPr/>
        <a:lstStyle/>
        <a:p>
          <a:endParaRPr lang="es-MX"/>
        </a:p>
      </dgm:t>
    </dgm:pt>
    <dgm:pt modelId="{43B3DDD9-A776-4775-9A38-A1120AB0AAE1}" type="pres">
      <dgm:prSet presAssocID="{E9143FFE-83EB-4FA0-AAC5-D494C20DA8C1}" presName="hierRoot2" presStyleCnt="0">
        <dgm:presLayoutVars>
          <dgm:hierBranch val="init"/>
        </dgm:presLayoutVars>
      </dgm:prSet>
      <dgm:spPr/>
    </dgm:pt>
    <dgm:pt modelId="{15C552EE-8C88-4FDB-9868-A4474F2C641F}" type="pres">
      <dgm:prSet presAssocID="{E9143FFE-83EB-4FA0-AAC5-D494C20DA8C1}" presName="rootComposite" presStyleCnt="0"/>
      <dgm:spPr/>
    </dgm:pt>
    <dgm:pt modelId="{4BE6EADA-7E36-4FF8-8F8F-BDBF42DD234D}" type="pres">
      <dgm:prSet presAssocID="{E9143FFE-83EB-4FA0-AAC5-D494C20DA8C1}" presName="rootText" presStyleLbl="node2" presStyleIdx="0" presStyleCnt="5">
        <dgm:presLayoutVars>
          <dgm:chPref val="3"/>
        </dgm:presLayoutVars>
      </dgm:prSet>
      <dgm:spPr/>
      <dgm:t>
        <a:bodyPr/>
        <a:lstStyle/>
        <a:p>
          <a:endParaRPr lang="es-MX"/>
        </a:p>
      </dgm:t>
    </dgm:pt>
    <dgm:pt modelId="{85828F16-D9F5-4CD5-A3F4-AB494093F2E1}" type="pres">
      <dgm:prSet presAssocID="{E9143FFE-83EB-4FA0-AAC5-D494C20DA8C1}" presName="rootConnector" presStyleLbl="node2" presStyleIdx="0" presStyleCnt="5"/>
      <dgm:spPr/>
      <dgm:t>
        <a:bodyPr/>
        <a:lstStyle/>
        <a:p>
          <a:endParaRPr lang="es-MX"/>
        </a:p>
      </dgm:t>
    </dgm:pt>
    <dgm:pt modelId="{98F072A6-FE60-458F-BB18-86255D979F73}" type="pres">
      <dgm:prSet presAssocID="{E9143FFE-83EB-4FA0-AAC5-D494C20DA8C1}" presName="hierChild4" presStyleCnt="0"/>
      <dgm:spPr/>
    </dgm:pt>
    <dgm:pt modelId="{DD3D6CF5-7AD6-4017-B028-5BA6B247FC20}" type="pres">
      <dgm:prSet presAssocID="{E9143FFE-83EB-4FA0-AAC5-D494C20DA8C1}" presName="hierChild5" presStyleCnt="0"/>
      <dgm:spPr/>
    </dgm:pt>
    <dgm:pt modelId="{B1D6C1FC-2E92-4FAF-87BE-21B2F297C921}" type="pres">
      <dgm:prSet presAssocID="{E07E8124-9563-45F5-BFDD-988A8E25CE84}" presName="Name37" presStyleLbl="parChTrans1D2" presStyleIdx="1" presStyleCnt="6"/>
      <dgm:spPr/>
      <dgm:t>
        <a:bodyPr/>
        <a:lstStyle/>
        <a:p>
          <a:endParaRPr lang="es-MX"/>
        </a:p>
      </dgm:t>
    </dgm:pt>
    <dgm:pt modelId="{EC5808FF-6247-40BD-BEC0-59C30901F766}" type="pres">
      <dgm:prSet presAssocID="{F0DBD0A1-6AAC-4F68-A970-BE33C57EE628}" presName="hierRoot2" presStyleCnt="0">
        <dgm:presLayoutVars>
          <dgm:hierBranch val="init"/>
        </dgm:presLayoutVars>
      </dgm:prSet>
      <dgm:spPr/>
    </dgm:pt>
    <dgm:pt modelId="{607375B6-FFF8-4C29-8EA6-059994EF1967}" type="pres">
      <dgm:prSet presAssocID="{F0DBD0A1-6AAC-4F68-A970-BE33C57EE628}" presName="rootComposite" presStyleCnt="0"/>
      <dgm:spPr/>
    </dgm:pt>
    <dgm:pt modelId="{09695DD2-BDD2-46B8-8BEE-26843468CC1C}" type="pres">
      <dgm:prSet presAssocID="{F0DBD0A1-6AAC-4F68-A970-BE33C57EE628}" presName="rootText" presStyleLbl="node2" presStyleIdx="1" presStyleCnt="5">
        <dgm:presLayoutVars>
          <dgm:chPref val="3"/>
        </dgm:presLayoutVars>
      </dgm:prSet>
      <dgm:spPr/>
      <dgm:t>
        <a:bodyPr/>
        <a:lstStyle/>
        <a:p>
          <a:endParaRPr lang="es-MX"/>
        </a:p>
      </dgm:t>
    </dgm:pt>
    <dgm:pt modelId="{4A65E626-33B8-482E-B1AD-0619D003F969}" type="pres">
      <dgm:prSet presAssocID="{F0DBD0A1-6AAC-4F68-A970-BE33C57EE628}" presName="rootConnector" presStyleLbl="node2" presStyleIdx="1" presStyleCnt="5"/>
      <dgm:spPr/>
      <dgm:t>
        <a:bodyPr/>
        <a:lstStyle/>
        <a:p>
          <a:endParaRPr lang="es-MX"/>
        </a:p>
      </dgm:t>
    </dgm:pt>
    <dgm:pt modelId="{1A99C5B1-92DC-4A78-A56B-AEBA0702D896}" type="pres">
      <dgm:prSet presAssocID="{F0DBD0A1-6AAC-4F68-A970-BE33C57EE628}" presName="hierChild4" presStyleCnt="0"/>
      <dgm:spPr/>
    </dgm:pt>
    <dgm:pt modelId="{F17CF8E0-B815-4DD1-A40B-A20DA79C467F}" type="pres">
      <dgm:prSet presAssocID="{F0DBD0A1-6AAC-4F68-A970-BE33C57EE628}" presName="hierChild5" presStyleCnt="0"/>
      <dgm:spPr/>
    </dgm:pt>
    <dgm:pt modelId="{4B77395A-3735-4AEA-9715-F2AEB58B7F1F}" type="pres">
      <dgm:prSet presAssocID="{A9E677FC-CB67-49C2-BB55-6241DF66FC31}" presName="Name37" presStyleLbl="parChTrans1D2" presStyleIdx="2" presStyleCnt="6"/>
      <dgm:spPr/>
      <dgm:t>
        <a:bodyPr/>
        <a:lstStyle/>
        <a:p>
          <a:endParaRPr lang="es-MX"/>
        </a:p>
      </dgm:t>
    </dgm:pt>
    <dgm:pt modelId="{B96986F7-BD19-4BC2-824B-D6AD981994D7}" type="pres">
      <dgm:prSet presAssocID="{8BD73FC8-3E64-4913-92D5-B0EFCE583AF1}" presName="hierRoot2" presStyleCnt="0">
        <dgm:presLayoutVars>
          <dgm:hierBranch val="init"/>
        </dgm:presLayoutVars>
      </dgm:prSet>
      <dgm:spPr/>
    </dgm:pt>
    <dgm:pt modelId="{876DEB81-B75F-4E65-91BB-48AD2E1DA497}" type="pres">
      <dgm:prSet presAssocID="{8BD73FC8-3E64-4913-92D5-B0EFCE583AF1}" presName="rootComposite" presStyleCnt="0"/>
      <dgm:spPr/>
    </dgm:pt>
    <dgm:pt modelId="{AFCD1C15-0EBC-4F80-9464-60261824D459}" type="pres">
      <dgm:prSet presAssocID="{8BD73FC8-3E64-4913-92D5-B0EFCE583AF1}" presName="rootText" presStyleLbl="node2" presStyleIdx="2" presStyleCnt="5">
        <dgm:presLayoutVars>
          <dgm:chPref val="3"/>
        </dgm:presLayoutVars>
      </dgm:prSet>
      <dgm:spPr/>
      <dgm:t>
        <a:bodyPr/>
        <a:lstStyle/>
        <a:p>
          <a:endParaRPr lang="es-MX"/>
        </a:p>
      </dgm:t>
    </dgm:pt>
    <dgm:pt modelId="{CA0C9DAC-A61E-4DFB-814B-A571A776E2D4}" type="pres">
      <dgm:prSet presAssocID="{8BD73FC8-3E64-4913-92D5-B0EFCE583AF1}" presName="rootConnector" presStyleLbl="node2" presStyleIdx="2" presStyleCnt="5"/>
      <dgm:spPr/>
      <dgm:t>
        <a:bodyPr/>
        <a:lstStyle/>
        <a:p>
          <a:endParaRPr lang="es-MX"/>
        </a:p>
      </dgm:t>
    </dgm:pt>
    <dgm:pt modelId="{3F0E7FF8-061F-4B3A-88B2-540F853BB361}" type="pres">
      <dgm:prSet presAssocID="{8BD73FC8-3E64-4913-92D5-B0EFCE583AF1}" presName="hierChild4" presStyleCnt="0"/>
      <dgm:spPr/>
    </dgm:pt>
    <dgm:pt modelId="{DEF8A7FE-7BBB-4C5A-BC65-6C2553B865EB}" type="pres">
      <dgm:prSet presAssocID="{8BD73FC8-3E64-4913-92D5-B0EFCE583AF1}" presName="hierChild5" presStyleCnt="0"/>
      <dgm:spPr/>
    </dgm:pt>
    <dgm:pt modelId="{1CE5B284-532B-486F-9463-48CF52DAB957}" type="pres">
      <dgm:prSet presAssocID="{0CF378B0-0FDE-48D1-8248-5335A26193D5}" presName="Name37" presStyleLbl="parChTrans1D2" presStyleIdx="3" presStyleCnt="6"/>
      <dgm:spPr/>
      <dgm:t>
        <a:bodyPr/>
        <a:lstStyle/>
        <a:p>
          <a:endParaRPr lang="es-MX"/>
        </a:p>
      </dgm:t>
    </dgm:pt>
    <dgm:pt modelId="{40E45420-5505-4492-9923-841163C3A28E}" type="pres">
      <dgm:prSet presAssocID="{E97D386C-C677-4795-B51E-4ED048BCEE65}" presName="hierRoot2" presStyleCnt="0">
        <dgm:presLayoutVars>
          <dgm:hierBranch val="init"/>
        </dgm:presLayoutVars>
      </dgm:prSet>
      <dgm:spPr/>
    </dgm:pt>
    <dgm:pt modelId="{483E218F-757F-4DB6-8E30-7D6EC66F1B15}" type="pres">
      <dgm:prSet presAssocID="{E97D386C-C677-4795-B51E-4ED048BCEE65}" presName="rootComposite" presStyleCnt="0"/>
      <dgm:spPr/>
    </dgm:pt>
    <dgm:pt modelId="{CBA43CF5-D666-4B77-9B1A-CBD31C9E01AF}" type="pres">
      <dgm:prSet presAssocID="{E97D386C-C677-4795-B51E-4ED048BCEE65}" presName="rootText" presStyleLbl="node2" presStyleIdx="3" presStyleCnt="5">
        <dgm:presLayoutVars>
          <dgm:chPref val="3"/>
        </dgm:presLayoutVars>
      </dgm:prSet>
      <dgm:spPr/>
      <dgm:t>
        <a:bodyPr/>
        <a:lstStyle/>
        <a:p>
          <a:endParaRPr lang="es-MX"/>
        </a:p>
      </dgm:t>
    </dgm:pt>
    <dgm:pt modelId="{F7A0C492-A3D9-4D75-B4D0-98F9356F7C42}" type="pres">
      <dgm:prSet presAssocID="{E97D386C-C677-4795-B51E-4ED048BCEE65}" presName="rootConnector" presStyleLbl="node2" presStyleIdx="3" presStyleCnt="5"/>
      <dgm:spPr/>
      <dgm:t>
        <a:bodyPr/>
        <a:lstStyle/>
        <a:p>
          <a:endParaRPr lang="es-MX"/>
        </a:p>
      </dgm:t>
    </dgm:pt>
    <dgm:pt modelId="{83E71201-41D2-4B96-97B0-D7FE9BA71EA3}" type="pres">
      <dgm:prSet presAssocID="{E97D386C-C677-4795-B51E-4ED048BCEE65}" presName="hierChild4" presStyleCnt="0"/>
      <dgm:spPr/>
    </dgm:pt>
    <dgm:pt modelId="{01FF88DE-53C7-4C21-AE1A-31792DDD616D}" type="pres">
      <dgm:prSet presAssocID="{E97D386C-C677-4795-B51E-4ED048BCEE65}" presName="hierChild5" presStyleCnt="0"/>
      <dgm:spPr/>
    </dgm:pt>
    <dgm:pt modelId="{6F2FBAE6-D775-4351-9D0D-16495D3839FC}" type="pres">
      <dgm:prSet presAssocID="{1AA9C31B-2083-4BA1-9B8A-31EE52E3D50F}" presName="Name37" presStyleLbl="parChTrans1D2" presStyleIdx="4" presStyleCnt="6"/>
      <dgm:spPr/>
      <dgm:t>
        <a:bodyPr/>
        <a:lstStyle/>
        <a:p>
          <a:endParaRPr lang="es-MX"/>
        </a:p>
      </dgm:t>
    </dgm:pt>
    <dgm:pt modelId="{10A2144A-E9E1-4124-8334-B30F946C658F}" type="pres">
      <dgm:prSet presAssocID="{CFF3E994-2BA8-4E16-BBBE-4FE36AD351E6}" presName="hierRoot2" presStyleCnt="0">
        <dgm:presLayoutVars>
          <dgm:hierBranch val="init"/>
        </dgm:presLayoutVars>
      </dgm:prSet>
      <dgm:spPr/>
    </dgm:pt>
    <dgm:pt modelId="{3528CF8F-8C20-42FE-B692-111AC7473F80}" type="pres">
      <dgm:prSet presAssocID="{CFF3E994-2BA8-4E16-BBBE-4FE36AD351E6}" presName="rootComposite" presStyleCnt="0"/>
      <dgm:spPr/>
    </dgm:pt>
    <dgm:pt modelId="{00D41334-7144-4E08-BA69-49EAE6D71865}" type="pres">
      <dgm:prSet presAssocID="{CFF3E994-2BA8-4E16-BBBE-4FE36AD351E6}" presName="rootText" presStyleLbl="node2" presStyleIdx="4" presStyleCnt="5">
        <dgm:presLayoutVars>
          <dgm:chPref val="3"/>
        </dgm:presLayoutVars>
      </dgm:prSet>
      <dgm:spPr/>
      <dgm:t>
        <a:bodyPr/>
        <a:lstStyle/>
        <a:p>
          <a:endParaRPr lang="es-MX"/>
        </a:p>
      </dgm:t>
    </dgm:pt>
    <dgm:pt modelId="{D48724B3-ACEF-4234-A298-2C7447584AB8}" type="pres">
      <dgm:prSet presAssocID="{CFF3E994-2BA8-4E16-BBBE-4FE36AD351E6}" presName="rootConnector" presStyleLbl="node2" presStyleIdx="4" presStyleCnt="5"/>
      <dgm:spPr/>
      <dgm:t>
        <a:bodyPr/>
        <a:lstStyle/>
        <a:p>
          <a:endParaRPr lang="es-MX"/>
        </a:p>
      </dgm:t>
    </dgm:pt>
    <dgm:pt modelId="{34C61501-453E-4E60-AFDE-6F370F8DFE2B}" type="pres">
      <dgm:prSet presAssocID="{CFF3E994-2BA8-4E16-BBBE-4FE36AD351E6}" presName="hierChild4" presStyleCnt="0"/>
      <dgm:spPr/>
    </dgm:pt>
    <dgm:pt modelId="{096A6315-FA74-4E02-A71B-6FCBE50A79E2}" type="pres">
      <dgm:prSet presAssocID="{CFF3E994-2BA8-4E16-BBBE-4FE36AD351E6}" presName="hierChild5" presStyleCnt="0"/>
      <dgm:spPr/>
    </dgm:pt>
    <dgm:pt modelId="{7B2FD024-72EF-47A1-979C-D7A0BA921D6B}" type="pres">
      <dgm:prSet presAssocID="{03EDB790-4391-4DE1-913F-444B2D30086D}" presName="hierChild3" presStyleCnt="0"/>
      <dgm:spPr/>
    </dgm:pt>
    <dgm:pt modelId="{0B53650C-6066-4482-9134-18A739B9151A}" type="pres">
      <dgm:prSet presAssocID="{24BF7248-D346-46E4-9EBC-77CAF4F2E98C}" presName="Name111" presStyleLbl="parChTrans1D2" presStyleIdx="5" presStyleCnt="6"/>
      <dgm:spPr/>
      <dgm:t>
        <a:bodyPr/>
        <a:lstStyle/>
        <a:p>
          <a:endParaRPr lang="es-MX"/>
        </a:p>
      </dgm:t>
    </dgm:pt>
    <dgm:pt modelId="{09FA3D3E-5077-46BC-8668-5B98941BDF38}" type="pres">
      <dgm:prSet presAssocID="{05BED2A5-4D98-4686-B786-32F7A65A3720}" presName="hierRoot3" presStyleCnt="0">
        <dgm:presLayoutVars>
          <dgm:hierBranch val="init"/>
        </dgm:presLayoutVars>
      </dgm:prSet>
      <dgm:spPr/>
    </dgm:pt>
    <dgm:pt modelId="{B86A0E39-0759-446F-9172-828BC5683A3B}" type="pres">
      <dgm:prSet presAssocID="{05BED2A5-4D98-4686-B786-32F7A65A3720}" presName="rootComposite3" presStyleCnt="0"/>
      <dgm:spPr/>
    </dgm:pt>
    <dgm:pt modelId="{EB1FAA82-F54E-4669-B33A-8C2DD39F8524}" type="pres">
      <dgm:prSet presAssocID="{05BED2A5-4D98-4686-B786-32F7A65A3720}" presName="rootText3" presStyleLbl="asst1" presStyleIdx="0" presStyleCnt="1">
        <dgm:presLayoutVars>
          <dgm:chPref val="3"/>
        </dgm:presLayoutVars>
      </dgm:prSet>
      <dgm:spPr/>
      <dgm:t>
        <a:bodyPr/>
        <a:lstStyle/>
        <a:p>
          <a:endParaRPr lang="es-MX"/>
        </a:p>
      </dgm:t>
    </dgm:pt>
    <dgm:pt modelId="{E5073C1B-0D17-45FB-BAB3-469309F1ACA9}" type="pres">
      <dgm:prSet presAssocID="{05BED2A5-4D98-4686-B786-32F7A65A3720}" presName="rootConnector3" presStyleLbl="asst1" presStyleIdx="0" presStyleCnt="1"/>
      <dgm:spPr/>
      <dgm:t>
        <a:bodyPr/>
        <a:lstStyle/>
        <a:p>
          <a:endParaRPr lang="es-MX"/>
        </a:p>
      </dgm:t>
    </dgm:pt>
    <dgm:pt modelId="{C8B00576-FBB0-4009-A83B-9DBCD2BEF52B}" type="pres">
      <dgm:prSet presAssocID="{05BED2A5-4D98-4686-B786-32F7A65A3720}" presName="hierChild6" presStyleCnt="0"/>
      <dgm:spPr/>
    </dgm:pt>
    <dgm:pt modelId="{8FC89688-4323-4019-ABB1-0733D5C01BDD}" type="pres">
      <dgm:prSet presAssocID="{05BED2A5-4D98-4686-B786-32F7A65A3720}" presName="hierChild7" presStyleCnt="0"/>
      <dgm:spPr/>
    </dgm:pt>
  </dgm:ptLst>
  <dgm:cxnLst>
    <dgm:cxn modelId="{6A4713A3-D295-459F-83BF-287F2F14D4DA}" type="presOf" srcId="{0CF378B0-0FDE-48D1-8248-5335A26193D5}" destId="{1CE5B284-532B-486F-9463-48CF52DAB957}" srcOrd="0" destOrd="0" presId="urn:microsoft.com/office/officeart/2005/8/layout/orgChart1"/>
    <dgm:cxn modelId="{C8FF252A-4325-410F-9DE5-4E9E0A342FA7}" type="presOf" srcId="{03EDB790-4391-4DE1-913F-444B2D30086D}" destId="{0BF1F931-3309-4E53-A6EC-907130B9A3FE}" srcOrd="0" destOrd="0" presId="urn:microsoft.com/office/officeart/2005/8/layout/orgChart1"/>
    <dgm:cxn modelId="{7D2D098E-9129-41B4-A24C-C78F744AC63C}" type="presOf" srcId="{CFF3E994-2BA8-4E16-BBBE-4FE36AD351E6}" destId="{D48724B3-ACEF-4234-A298-2C7447584AB8}" srcOrd="1" destOrd="0" presId="urn:microsoft.com/office/officeart/2005/8/layout/orgChart1"/>
    <dgm:cxn modelId="{6E95339F-0319-4D8A-AA5B-4303136F83B4}" type="presOf" srcId="{E9143FFE-83EB-4FA0-AAC5-D494C20DA8C1}" destId="{85828F16-D9F5-4CD5-A3F4-AB494093F2E1}" srcOrd="1" destOrd="0" presId="urn:microsoft.com/office/officeart/2005/8/layout/orgChart1"/>
    <dgm:cxn modelId="{93415B9E-B0A9-4945-A94D-BDC47AD317D2}" type="presOf" srcId="{5BD3FF23-52E8-44B1-9133-401DEB2FBEAF}" destId="{D6BDDFAC-6A5C-4272-8F80-9FDD45420A30}" srcOrd="0" destOrd="0" presId="urn:microsoft.com/office/officeart/2005/8/layout/orgChart1"/>
    <dgm:cxn modelId="{D571B25C-BEE7-4484-9A49-CA41FAFCD9F9}" srcId="{5BD3FF23-52E8-44B1-9133-401DEB2FBEAF}" destId="{03EDB790-4391-4DE1-913F-444B2D30086D}" srcOrd="0" destOrd="0" parTransId="{D459384E-E70D-4EDA-92D2-8ED7CAA34255}" sibTransId="{8898558A-78A7-48D7-B00A-C3D368BFA49D}"/>
    <dgm:cxn modelId="{00F8F6E9-24B6-4875-B588-F008A1B8AC1A}" type="presOf" srcId="{E07E8124-9563-45F5-BFDD-988A8E25CE84}" destId="{B1D6C1FC-2E92-4FAF-87BE-21B2F297C921}" srcOrd="0" destOrd="0" presId="urn:microsoft.com/office/officeart/2005/8/layout/orgChart1"/>
    <dgm:cxn modelId="{1CA7ACE4-337A-4C4C-BC3A-EE3B37CDA834}" srcId="{03EDB790-4391-4DE1-913F-444B2D30086D}" destId="{E9143FFE-83EB-4FA0-AAC5-D494C20DA8C1}" srcOrd="1" destOrd="0" parTransId="{24024CBD-7862-4DB6-A9DF-2C95B8FD4C49}" sibTransId="{C668D8A9-A004-4827-8B51-8A74461BB62C}"/>
    <dgm:cxn modelId="{453138E8-A5D5-494C-AAD3-B76D560F6FCC}" type="presOf" srcId="{03EDB790-4391-4DE1-913F-444B2D30086D}" destId="{570C7BB7-CE6B-462F-89BF-1D3153B6CA40}" srcOrd="1" destOrd="0" presId="urn:microsoft.com/office/officeart/2005/8/layout/orgChart1"/>
    <dgm:cxn modelId="{2245CBEF-71BD-413B-9B5E-5E93413D7B49}" type="presOf" srcId="{E97D386C-C677-4795-B51E-4ED048BCEE65}" destId="{CBA43CF5-D666-4B77-9B1A-CBD31C9E01AF}" srcOrd="0" destOrd="0" presId="urn:microsoft.com/office/officeart/2005/8/layout/orgChart1"/>
    <dgm:cxn modelId="{F51B5D06-B22E-4CB0-BC06-08D5FC8D5D6D}" srcId="{03EDB790-4391-4DE1-913F-444B2D30086D}" destId="{E97D386C-C677-4795-B51E-4ED048BCEE65}" srcOrd="4" destOrd="0" parTransId="{0CF378B0-0FDE-48D1-8248-5335A26193D5}" sibTransId="{1843EDD7-177D-4F9A-A793-0072A6A4D7C6}"/>
    <dgm:cxn modelId="{02A02D1A-ED2D-499C-856E-F98459FAD937}" srcId="{03EDB790-4391-4DE1-913F-444B2D30086D}" destId="{CFF3E994-2BA8-4E16-BBBE-4FE36AD351E6}" srcOrd="5" destOrd="0" parTransId="{1AA9C31B-2083-4BA1-9B8A-31EE52E3D50F}" sibTransId="{7BDBC922-487C-4A1F-BD91-6732377C3652}"/>
    <dgm:cxn modelId="{1CAE37C4-9632-4C36-9A95-F6D38849B345}" type="presOf" srcId="{24BF7248-D346-46E4-9EBC-77CAF4F2E98C}" destId="{0B53650C-6066-4482-9134-18A739B9151A}" srcOrd="0" destOrd="0" presId="urn:microsoft.com/office/officeart/2005/8/layout/orgChart1"/>
    <dgm:cxn modelId="{C5F13E04-8F74-4241-9404-484671768B9A}" srcId="{03EDB790-4391-4DE1-913F-444B2D30086D}" destId="{8BD73FC8-3E64-4913-92D5-B0EFCE583AF1}" srcOrd="3" destOrd="0" parTransId="{A9E677FC-CB67-49C2-BB55-6241DF66FC31}" sibTransId="{9905E3FC-ED8B-4EB4-8058-F01D6F10C7CE}"/>
    <dgm:cxn modelId="{783706E7-B883-4149-8F47-C7F09481E312}" type="presOf" srcId="{24024CBD-7862-4DB6-A9DF-2C95B8FD4C49}" destId="{648C21C6-8034-4D22-8557-AB27E9AE2C64}" srcOrd="0" destOrd="0" presId="urn:microsoft.com/office/officeart/2005/8/layout/orgChart1"/>
    <dgm:cxn modelId="{82B87E8F-0D24-4ABC-BDE5-B32D1E27C2E5}" type="presOf" srcId="{8BD73FC8-3E64-4913-92D5-B0EFCE583AF1}" destId="{AFCD1C15-0EBC-4F80-9464-60261824D459}" srcOrd="0" destOrd="0" presId="urn:microsoft.com/office/officeart/2005/8/layout/orgChart1"/>
    <dgm:cxn modelId="{EA705F50-1C3F-4EE6-8430-71A3F1693FB4}" type="presOf" srcId="{8BD73FC8-3E64-4913-92D5-B0EFCE583AF1}" destId="{CA0C9DAC-A61E-4DFB-814B-A571A776E2D4}" srcOrd="1" destOrd="0" presId="urn:microsoft.com/office/officeart/2005/8/layout/orgChart1"/>
    <dgm:cxn modelId="{01045ADC-284D-4A55-AA7D-29B31A683F6F}" srcId="{03EDB790-4391-4DE1-913F-444B2D30086D}" destId="{F0DBD0A1-6AAC-4F68-A970-BE33C57EE628}" srcOrd="2" destOrd="0" parTransId="{E07E8124-9563-45F5-BFDD-988A8E25CE84}" sibTransId="{D6F017F6-AEFE-4DEF-9C34-A8204F83DF2C}"/>
    <dgm:cxn modelId="{63E67161-2E49-47E1-AC8F-4A5D960AC76C}" type="presOf" srcId="{F0DBD0A1-6AAC-4F68-A970-BE33C57EE628}" destId="{09695DD2-BDD2-46B8-8BEE-26843468CC1C}" srcOrd="0" destOrd="0" presId="urn:microsoft.com/office/officeart/2005/8/layout/orgChart1"/>
    <dgm:cxn modelId="{2121E6C8-F8AA-4454-9237-8CE945880BFE}" type="presOf" srcId="{A9E677FC-CB67-49C2-BB55-6241DF66FC31}" destId="{4B77395A-3735-4AEA-9715-F2AEB58B7F1F}" srcOrd="0" destOrd="0" presId="urn:microsoft.com/office/officeart/2005/8/layout/orgChart1"/>
    <dgm:cxn modelId="{16A9D210-2EE9-4A49-8624-C762F8BA0160}" type="presOf" srcId="{E97D386C-C677-4795-B51E-4ED048BCEE65}" destId="{F7A0C492-A3D9-4D75-B4D0-98F9356F7C42}" srcOrd="1" destOrd="0" presId="urn:microsoft.com/office/officeart/2005/8/layout/orgChart1"/>
    <dgm:cxn modelId="{86440FBD-7A86-41C4-85C3-B039976FAB10}" type="presOf" srcId="{1AA9C31B-2083-4BA1-9B8A-31EE52E3D50F}" destId="{6F2FBAE6-D775-4351-9D0D-16495D3839FC}" srcOrd="0" destOrd="0" presId="urn:microsoft.com/office/officeart/2005/8/layout/orgChart1"/>
    <dgm:cxn modelId="{49CB086D-97AC-40F8-BB5E-23D1C7D5D8EE}" type="presOf" srcId="{05BED2A5-4D98-4686-B786-32F7A65A3720}" destId="{E5073C1B-0D17-45FB-BAB3-469309F1ACA9}" srcOrd="1" destOrd="0" presId="urn:microsoft.com/office/officeart/2005/8/layout/orgChart1"/>
    <dgm:cxn modelId="{A402346D-9EB1-4CA1-89C7-80E02937CCB3}" type="presOf" srcId="{05BED2A5-4D98-4686-B786-32F7A65A3720}" destId="{EB1FAA82-F54E-4669-B33A-8C2DD39F8524}" srcOrd="0" destOrd="0" presId="urn:microsoft.com/office/officeart/2005/8/layout/orgChart1"/>
    <dgm:cxn modelId="{A43A6CC3-99D6-40F1-AE25-FB67B1B2A342}" type="presOf" srcId="{E9143FFE-83EB-4FA0-AAC5-D494C20DA8C1}" destId="{4BE6EADA-7E36-4FF8-8F8F-BDBF42DD234D}" srcOrd="0" destOrd="0" presId="urn:microsoft.com/office/officeart/2005/8/layout/orgChart1"/>
    <dgm:cxn modelId="{58F4AD14-24A7-4739-AB30-918020C5C55A}" type="presOf" srcId="{CFF3E994-2BA8-4E16-BBBE-4FE36AD351E6}" destId="{00D41334-7144-4E08-BA69-49EAE6D71865}" srcOrd="0" destOrd="0" presId="urn:microsoft.com/office/officeart/2005/8/layout/orgChart1"/>
    <dgm:cxn modelId="{0A48BF55-63A4-4CBD-AD7B-54AEA4BA066A}" srcId="{03EDB790-4391-4DE1-913F-444B2D30086D}" destId="{05BED2A5-4D98-4686-B786-32F7A65A3720}" srcOrd="0" destOrd="0" parTransId="{24BF7248-D346-46E4-9EBC-77CAF4F2E98C}" sibTransId="{651B9203-694D-4DFE-8C71-C664799EF1E5}"/>
    <dgm:cxn modelId="{7EC8ACFC-2AB1-4299-8BA4-2F55DBBF0485}" type="presOf" srcId="{F0DBD0A1-6AAC-4F68-A970-BE33C57EE628}" destId="{4A65E626-33B8-482E-B1AD-0619D003F969}" srcOrd="1" destOrd="0" presId="urn:microsoft.com/office/officeart/2005/8/layout/orgChart1"/>
    <dgm:cxn modelId="{873B8973-3143-4A59-A9F3-1539122B3D92}" type="presParOf" srcId="{D6BDDFAC-6A5C-4272-8F80-9FDD45420A30}" destId="{D0569AD8-B4FE-4F0A-B986-66FC81B711A5}" srcOrd="0" destOrd="0" presId="urn:microsoft.com/office/officeart/2005/8/layout/orgChart1"/>
    <dgm:cxn modelId="{0D04DFF2-0BF4-4AF8-BFD9-4223733CE8C5}" type="presParOf" srcId="{D0569AD8-B4FE-4F0A-B986-66FC81B711A5}" destId="{9D257B0A-8762-41EC-8BEA-498EF5F1B777}" srcOrd="0" destOrd="0" presId="urn:microsoft.com/office/officeart/2005/8/layout/orgChart1"/>
    <dgm:cxn modelId="{4506DC9C-8DC4-4EB9-98B3-53AE76ADAF51}" type="presParOf" srcId="{9D257B0A-8762-41EC-8BEA-498EF5F1B777}" destId="{0BF1F931-3309-4E53-A6EC-907130B9A3FE}" srcOrd="0" destOrd="0" presId="urn:microsoft.com/office/officeart/2005/8/layout/orgChart1"/>
    <dgm:cxn modelId="{B765910D-2D34-48EE-8D83-4BA94B44A5F2}" type="presParOf" srcId="{9D257B0A-8762-41EC-8BEA-498EF5F1B777}" destId="{570C7BB7-CE6B-462F-89BF-1D3153B6CA40}" srcOrd="1" destOrd="0" presId="urn:microsoft.com/office/officeart/2005/8/layout/orgChart1"/>
    <dgm:cxn modelId="{EED050C6-0CCA-424C-8F7C-CEEAA29989E8}" type="presParOf" srcId="{D0569AD8-B4FE-4F0A-B986-66FC81B711A5}" destId="{4E7E1BC5-B1D7-4B70-8927-3974F4F7D24D}" srcOrd="1" destOrd="0" presId="urn:microsoft.com/office/officeart/2005/8/layout/orgChart1"/>
    <dgm:cxn modelId="{C7DD9025-9FF9-4385-B10C-E75C2346DA81}" type="presParOf" srcId="{4E7E1BC5-B1D7-4B70-8927-3974F4F7D24D}" destId="{648C21C6-8034-4D22-8557-AB27E9AE2C64}" srcOrd="0" destOrd="0" presId="urn:microsoft.com/office/officeart/2005/8/layout/orgChart1"/>
    <dgm:cxn modelId="{235E0155-396B-45CD-998F-059FEB780CE6}" type="presParOf" srcId="{4E7E1BC5-B1D7-4B70-8927-3974F4F7D24D}" destId="{43B3DDD9-A776-4775-9A38-A1120AB0AAE1}" srcOrd="1" destOrd="0" presId="urn:microsoft.com/office/officeart/2005/8/layout/orgChart1"/>
    <dgm:cxn modelId="{D050878B-4864-4382-AF08-6E886809D7BF}" type="presParOf" srcId="{43B3DDD9-A776-4775-9A38-A1120AB0AAE1}" destId="{15C552EE-8C88-4FDB-9868-A4474F2C641F}" srcOrd="0" destOrd="0" presId="urn:microsoft.com/office/officeart/2005/8/layout/orgChart1"/>
    <dgm:cxn modelId="{9F3FAC45-4CA7-4A3D-AD0C-AC18BF2BCE48}" type="presParOf" srcId="{15C552EE-8C88-4FDB-9868-A4474F2C641F}" destId="{4BE6EADA-7E36-4FF8-8F8F-BDBF42DD234D}" srcOrd="0" destOrd="0" presId="urn:microsoft.com/office/officeart/2005/8/layout/orgChart1"/>
    <dgm:cxn modelId="{FC093D47-1786-4BCF-82EF-2D8906685FE1}" type="presParOf" srcId="{15C552EE-8C88-4FDB-9868-A4474F2C641F}" destId="{85828F16-D9F5-4CD5-A3F4-AB494093F2E1}" srcOrd="1" destOrd="0" presId="urn:microsoft.com/office/officeart/2005/8/layout/orgChart1"/>
    <dgm:cxn modelId="{918C1594-E780-40BD-B744-B001BACAC719}" type="presParOf" srcId="{43B3DDD9-A776-4775-9A38-A1120AB0AAE1}" destId="{98F072A6-FE60-458F-BB18-86255D979F73}" srcOrd="1" destOrd="0" presId="urn:microsoft.com/office/officeart/2005/8/layout/orgChart1"/>
    <dgm:cxn modelId="{599FD902-79FC-436B-AC30-CF819CBBC4C5}" type="presParOf" srcId="{43B3DDD9-A776-4775-9A38-A1120AB0AAE1}" destId="{DD3D6CF5-7AD6-4017-B028-5BA6B247FC20}" srcOrd="2" destOrd="0" presId="urn:microsoft.com/office/officeart/2005/8/layout/orgChart1"/>
    <dgm:cxn modelId="{07C9AB27-E8A4-42F7-9665-68093ADF2621}" type="presParOf" srcId="{4E7E1BC5-B1D7-4B70-8927-3974F4F7D24D}" destId="{B1D6C1FC-2E92-4FAF-87BE-21B2F297C921}" srcOrd="2" destOrd="0" presId="urn:microsoft.com/office/officeart/2005/8/layout/orgChart1"/>
    <dgm:cxn modelId="{A0C51DEF-6A9C-4547-8AB3-A39929B4969B}" type="presParOf" srcId="{4E7E1BC5-B1D7-4B70-8927-3974F4F7D24D}" destId="{EC5808FF-6247-40BD-BEC0-59C30901F766}" srcOrd="3" destOrd="0" presId="urn:microsoft.com/office/officeart/2005/8/layout/orgChart1"/>
    <dgm:cxn modelId="{CF2D9C27-492A-476E-8FC7-2D4FDFE5F33A}" type="presParOf" srcId="{EC5808FF-6247-40BD-BEC0-59C30901F766}" destId="{607375B6-FFF8-4C29-8EA6-059994EF1967}" srcOrd="0" destOrd="0" presId="urn:microsoft.com/office/officeart/2005/8/layout/orgChart1"/>
    <dgm:cxn modelId="{7180430F-EC91-4A10-980F-62C32077FD03}" type="presParOf" srcId="{607375B6-FFF8-4C29-8EA6-059994EF1967}" destId="{09695DD2-BDD2-46B8-8BEE-26843468CC1C}" srcOrd="0" destOrd="0" presId="urn:microsoft.com/office/officeart/2005/8/layout/orgChart1"/>
    <dgm:cxn modelId="{B00031D9-CEE2-46AC-B082-2D78C7178C02}" type="presParOf" srcId="{607375B6-FFF8-4C29-8EA6-059994EF1967}" destId="{4A65E626-33B8-482E-B1AD-0619D003F969}" srcOrd="1" destOrd="0" presId="urn:microsoft.com/office/officeart/2005/8/layout/orgChart1"/>
    <dgm:cxn modelId="{3732C21B-C31A-4750-B457-1D29AF825EBF}" type="presParOf" srcId="{EC5808FF-6247-40BD-BEC0-59C30901F766}" destId="{1A99C5B1-92DC-4A78-A56B-AEBA0702D896}" srcOrd="1" destOrd="0" presId="urn:microsoft.com/office/officeart/2005/8/layout/orgChart1"/>
    <dgm:cxn modelId="{B1DE773C-CE2D-4502-B1AD-7E65F91D1826}" type="presParOf" srcId="{EC5808FF-6247-40BD-BEC0-59C30901F766}" destId="{F17CF8E0-B815-4DD1-A40B-A20DA79C467F}" srcOrd="2" destOrd="0" presId="urn:microsoft.com/office/officeart/2005/8/layout/orgChart1"/>
    <dgm:cxn modelId="{1E7267D7-2F2E-4C6E-8EE6-CCCCF4585481}" type="presParOf" srcId="{4E7E1BC5-B1D7-4B70-8927-3974F4F7D24D}" destId="{4B77395A-3735-4AEA-9715-F2AEB58B7F1F}" srcOrd="4" destOrd="0" presId="urn:microsoft.com/office/officeart/2005/8/layout/orgChart1"/>
    <dgm:cxn modelId="{C04FA3C5-ADA4-4E39-88D5-3265F2EC15FF}" type="presParOf" srcId="{4E7E1BC5-B1D7-4B70-8927-3974F4F7D24D}" destId="{B96986F7-BD19-4BC2-824B-D6AD981994D7}" srcOrd="5" destOrd="0" presId="urn:microsoft.com/office/officeart/2005/8/layout/orgChart1"/>
    <dgm:cxn modelId="{2D0E2264-28AC-4F78-80A0-1A019C3E96CD}" type="presParOf" srcId="{B96986F7-BD19-4BC2-824B-D6AD981994D7}" destId="{876DEB81-B75F-4E65-91BB-48AD2E1DA497}" srcOrd="0" destOrd="0" presId="urn:microsoft.com/office/officeart/2005/8/layout/orgChart1"/>
    <dgm:cxn modelId="{8C30B308-12B2-4C99-B552-C7E4FFD90D60}" type="presParOf" srcId="{876DEB81-B75F-4E65-91BB-48AD2E1DA497}" destId="{AFCD1C15-0EBC-4F80-9464-60261824D459}" srcOrd="0" destOrd="0" presId="urn:microsoft.com/office/officeart/2005/8/layout/orgChart1"/>
    <dgm:cxn modelId="{BC871BFB-B626-412F-8D7B-81CB1F8D87BF}" type="presParOf" srcId="{876DEB81-B75F-4E65-91BB-48AD2E1DA497}" destId="{CA0C9DAC-A61E-4DFB-814B-A571A776E2D4}" srcOrd="1" destOrd="0" presId="urn:microsoft.com/office/officeart/2005/8/layout/orgChart1"/>
    <dgm:cxn modelId="{D51C93AA-CA5A-4ABB-B2E7-D54A0CD88CF6}" type="presParOf" srcId="{B96986F7-BD19-4BC2-824B-D6AD981994D7}" destId="{3F0E7FF8-061F-4B3A-88B2-540F853BB361}" srcOrd="1" destOrd="0" presId="urn:microsoft.com/office/officeart/2005/8/layout/orgChart1"/>
    <dgm:cxn modelId="{D0F8EE13-67C6-4FA4-AC7D-7DA67AAF925F}" type="presParOf" srcId="{B96986F7-BD19-4BC2-824B-D6AD981994D7}" destId="{DEF8A7FE-7BBB-4C5A-BC65-6C2553B865EB}" srcOrd="2" destOrd="0" presId="urn:microsoft.com/office/officeart/2005/8/layout/orgChart1"/>
    <dgm:cxn modelId="{F44E140A-EFD1-4054-9EFE-E95B33CA3224}" type="presParOf" srcId="{4E7E1BC5-B1D7-4B70-8927-3974F4F7D24D}" destId="{1CE5B284-532B-486F-9463-48CF52DAB957}" srcOrd="6" destOrd="0" presId="urn:microsoft.com/office/officeart/2005/8/layout/orgChart1"/>
    <dgm:cxn modelId="{EA7DFE34-776E-4D65-B6C4-27CAE8FD5EC0}" type="presParOf" srcId="{4E7E1BC5-B1D7-4B70-8927-3974F4F7D24D}" destId="{40E45420-5505-4492-9923-841163C3A28E}" srcOrd="7" destOrd="0" presId="urn:microsoft.com/office/officeart/2005/8/layout/orgChart1"/>
    <dgm:cxn modelId="{3E30E0F0-03E9-47E0-A618-48D5F19F6B14}" type="presParOf" srcId="{40E45420-5505-4492-9923-841163C3A28E}" destId="{483E218F-757F-4DB6-8E30-7D6EC66F1B15}" srcOrd="0" destOrd="0" presId="urn:microsoft.com/office/officeart/2005/8/layout/orgChart1"/>
    <dgm:cxn modelId="{C4B51537-E68F-4142-BBA4-E6C41EE7C644}" type="presParOf" srcId="{483E218F-757F-4DB6-8E30-7D6EC66F1B15}" destId="{CBA43CF5-D666-4B77-9B1A-CBD31C9E01AF}" srcOrd="0" destOrd="0" presId="urn:microsoft.com/office/officeart/2005/8/layout/orgChart1"/>
    <dgm:cxn modelId="{6B0744CF-36F3-4BD3-9E00-F49BFCAE46D3}" type="presParOf" srcId="{483E218F-757F-4DB6-8E30-7D6EC66F1B15}" destId="{F7A0C492-A3D9-4D75-B4D0-98F9356F7C42}" srcOrd="1" destOrd="0" presId="urn:microsoft.com/office/officeart/2005/8/layout/orgChart1"/>
    <dgm:cxn modelId="{053830C4-85CD-424F-BC02-5F5F72F59C37}" type="presParOf" srcId="{40E45420-5505-4492-9923-841163C3A28E}" destId="{83E71201-41D2-4B96-97B0-D7FE9BA71EA3}" srcOrd="1" destOrd="0" presId="urn:microsoft.com/office/officeart/2005/8/layout/orgChart1"/>
    <dgm:cxn modelId="{8CEC68B1-1C19-4523-B6A0-6156C8C01173}" type="presParOf" srcId="{40E45420-5505-4492-9923-841163C3A28E}" destId="{01FF88DE-53C7-4C21-AE1A-31792DDD616D}" srcOrd="2" destOrd="0" presId="urn:microsoft.com/office/officeart/2005/8/layout/orgChart1"/>
    <dgm:cxn modelId="{9F51A544-B8FF-43FA-B127-82B054BE5215}" type="presParOf" srcId="{4E7E1BC5-B1D7-4B70-8927-3974F4F7D24D}" destId="{6F2FBAE6-D775-4351-9D0D-16495D3839FC}" srcOrd="8" destOrd="0" presId="urn:microsoft.com/office/officeart/2005/8/layout/orgChart1"/>
    <dgm:cxn modelId="{3F02EA33-3198-488D-8415-F6E36AE00902}" type="presParOf" srcId="{4E7E1BC5-B1D7-4B70-8927-3974F4F7D24D}" destId="{10A2144A-E9E1-4124-8334-B30F946C658F}" srcOrd="9" destOrd="0" presId="urn:microsoft.com/office/officeart/2005/8/layout/orgChart1"/>
    <dgm:cxn modelId="{0D6C67D2-0A63-4786-B307-06611C5D95CE}" type="presParOf" srcId="{10A2144A-E9E1-4124-8334-B30F946C658F}" destId="{3528CF8F-8C20-42FE-B692-111AC7473F80}" srcOrd="0" destOrd="0" presId="urn:microsoft.com/office/officeart/2005/8/layout/orgChart1"/>
    <dgm:cxn modelId="{348AE1F4-A861-4982-8B48-E96DE82F5FE2}" type="presParOf" srcId="{3528CF8F-8C20-42FE-B692-111AC7473F80}" destId="{00D41334-7144-4E08-BA69-49EAE6D71865}" srcOrd="0" destOrd="0" presId="urn:microsoft.com/office/officeart/2005/8/layout/orgChart1"/>
    <dgm:cxn modelId="{FFED0765-54BD-4C63-9051-8D8DECCE1E88}" type="presParOf" srcId="{3528CF8F-8C20-42FE-B692-111AC7473F80}" destId="{D48724B3-ACEF-4234-A298-2C7447584AB8}" srcOrd="1" destOrd="0" presId="urn:microsoft.com/office/officeart/2005/8/layout/orgChart1"/>
    <dgm:cxn modelId="{91CBFC29-8650-4B4E-AD3E-678E3A29F7BE}" type="presParOf" srcId="{10A2144A-E9E1-4124-8334-B30F946C658F}" destId="{34C61501-453E-4E60-AFDE-6F370F8DFE2B}" srcOrd="1" destOrd="0" presId="urn:microsoft.com/office/officeart/2005/8/layout/orgChart1"/>
    <dgm:cxn modelId="{1CF1417B-CB02-4ED4-9694-08B232537C50}" type="presParOf" srcId="{10A2144A-E9E1-4124-8334-B30F946C658F}" destId="{096A6315-FA74-4E02-A71B-6FCBE50A79E2}" srcOrd="2" destOrd="0" presId="urn:microsoft.com/office/officeart/2005/8/layout/orgChart1"/>
    <dgm:cxn modelId="{6AA572DD-7590-45DD-9015-74D69C526EF0}" type="presParOf" srcId="{D0569AD8-B4FE-4F0A-B986-66FC81B711A5}" destId="{7B2FD024-72EF-47A1-979C-D7A0BA921D6B}" srcOrd="2" destOrd="0" presId="urn:microsoft.com/office/officeart/2005/8/layout/orgChart1"/>
    <dgm:cxn modelId="{4E0E3A79-52B2-4759-AAEF-9EAEE6F074DF}" type="presParOf" srcId="{7B2FD024-72EF-47A1-979C-D7A0BA921D6B}" destId="{0B53650C-6066-4482-9134-18A739B9151A}" srcOrd="0" destOrd="0" presId="urn:microsoft.com/office/officeart/2005/8/layout/orgChart1"/>
    <dgm:cxn modelId="{62905ACE-0925-4A7B-B90A-6F461F60D194}" type="presParOf" srcId="{7B2FD024-72EF-47A1-979C-D7A0BA921D6B}" destId="{09FA3D3E-5077-46BC-8668-5B98941BDF38}" srcOrd="1" destOrd="0" presId="urn:microsoft.com/office/officeart/2005/8/layout/orgChart1"/>
    <dgm:cxn modelId="{6E498E9D-237F-453F-A989-CBB5CE11B35F}" type="presParOf" srcId="{09FA3D3E-5077-46BC-8668-5B98941BDF38}" destId="{B86A0E39-0759-446F-9172-828BC5683A3B}" srcOrd="0" destOrd="0" presId="urn:microsoft.com/office/officeart/2005/8/layout/orgChart1"/>
    <dgm:cxn modelId="{B2876504-2D08-4708-BFC3-143204C59E53}" type="presParOf" srcId="{B86A0E39-0759-446F-9172-828BC5683A3B}" destId="{EB1FAA82-F54E-4669-B33A-8C2DD39F8524}" srcOrd="0" destOrd="0" presId="urn:microsoft.com/office/officeart/2005/8/layout/orgChart1"/>
    <dgm:cxn modelId="{5F5D540C-1F60-4EEF-8C1C-7C7028BAB2FF}" type="presParOf" srcId="{B86A0E39-0759-446F-9172-828BC5683A3B}" destId="{E5073C1B-0D17-45FB-BAB3-469309F1ACA9}" srcOrd="1" destOrd="0" presId="urn:microsoft.com/office/officeart/2005/8/layout/orgChart1"/>
    <dgm:cxn modelId="{737E3F02-FC5B-4187-839A-BF61E592F9A6}" type="presParOf" srcId="{09FA3D3E-5077-46BC-8668-5B98941BDF38}" destId="{C8B00576-FBB0-4009-A83B-9DBCD2BEF52B}" srcOrd="1" destOrd="0" presId="urn:microsoft.com/office/officeart/2005/8/layout/orgChart1"/>
    <dgm:cxn modelId="{1BF63F67-FCD1-4D4C-8385-5A2F05205A53}" type="presParOf" srcId="{09FA3D3E-5077-46BC-8668-5B98941BDF38}" destId="{8FC89688-4323-4019-ABB1-0733D5C01B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9DEA1-FCBE-4FEF-BB3C-5B42C4E299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CA0A5E50-B180-45C9-BF22-E5FB68C0584A}">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SUBSECRETARIA DE SEGURIDAD CIUDADANA</a:t>
          </a:r>
          <a:endParaRPr lang="es-MX" dirty="0"/>
        </a:p>
      </dgm:t>
    </dgm:pt>
    <dgm:pt modelId="{D9DB0804-5E72-48DA-8DC9-7380A7C46FFA}" type="parTrans" cxnId="{C61FEDDF-0C56-4263-8DAC-8FECB2A9928A}">
      <dgm:prSet/>
      <dgm:spPr/>
      <dgm:t>
        <a:bodyPr/>
        <a:lstStyle/>
        <a:p>
          <a:endParaRPr lang="es-MX"/>
        </a:p>
      </dgm:t>
    </dgm:pt>
    <dgm:pt modelId="{A45E3ADF-E442-4595-97BB-06732DD2DF00}" type="sibTrans" cxnId="{C61FEDDF-0C56-4263-8DAC-8FECB2A9928A}">
      <dgm:prSet/>
      <dgm:spPr/>
      <dgm:t>
        <a:bodyPr/>
        <a:lstStyle/>
        <a:p>
          <a:endParaRPr lang="es-MX"/>
        </a:p>
      </dgm:t>
    </dgm:pt>
    <dgm:pt modelId="{EF3817A0-BE63-4D53-B2B9-9753D4620267}" type="asst">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DIRECCION DE OPERACIÓN DE LOS SECTORES</a:t>
          </a:r>
          <a:endParaRPr lang="es-MX" dirty="0"/>
        </a:p>
      </dgm:t>
    </dgm:pt>
    <dgm:pt modelId="{04CDB5A9-0685-440E-B630-27966A2544AB}" type="parTrans" cxnId="{6B74674C-DEB0-470D-9B27-0F8C132A58BD}">
      <dgm:prSet/>
      <dgm:spPr/>
      <dgm:t>
        <a:bodyPr/>
        <a:lstStyle/>
        <a:p>
          <a:endParaRPr lang="es-MX"/>
        </a:p>
      </dgm:t>
    </dgm:pt>
    <dgm:pt modelId="{1070653C-F216-4EE6-A4B4-1165085D397B}" type="sibTrans" cxnId="{6B74674C-DEB0-470D-9B27-0F8C132A58BD}">
      <dgm:prSet/>
      <dgm:spPr/>
      <dgm:t>
        <a:bodyPr/>
        <a:lstStyle/>
        <a:p>
          <a:endParaRPr lang="es-MX"/>
        </a:p>
      </dgm:t>
    </dgm:pt>
    <dgm:pt modelId="{2583224E-C526-44BD-AC16-15507BD9EB2E}">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NORTE</a:t>
          </a:r>
          <a:endParaRPr lang="es-MX" dirty="0"/>
        </a:p>
      </dgm:t>
    </dgm:pt>
    <dgm:pt modelId="{8AC1B820-B2E0-4E6A-A786-DE014B7BCD16}" type="parTrans" cxnId="{4AEAFCF3-4760-4472-8F55-A82436D8693A}">
      <dgm:prSet/>
      <dgm:spPr>
        <a:blipFill rotWithShape="0">
          <a:blip xmlns:r="http://schemas.openxmlformats.org/officeDocument/2006/relationships" r:embed="rId1"/>
          <a:stretch>
            <a:fillRect/>
          </a:stretch>
        </a:blipFill>
      </dgm:spPr>
      <dgm:t>
        <a:bodyPr/>
        <a:lstStyle/>
        <a:p>
          <a:endParaRPr lang="es-MX"/>
        </a:p>
      </dgm:t>
    </dgm:pt>
    <dgm:pt modelId="{51D36318-8FB9-4AC8-84D4-0D945BAE0923}" type="sibTrans" cxnId="{4AEAFCF3-4760-4472-8F55-A82436D8693A}">
      <dgm:prSet/>
      <dgm:spPr/>
      <dgm:t>
        <a:bodyPr/>
        <a:lstStyle/>
        <a:p>
          <a:endParaRPr lang="es-MX"/>
        </a:p>
      </dgm:t>
    </dgm:pt>
    <dgm:pt modelId="{B4D1D083-C747-44C2-9301-97E170D68B10}">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SUR</a:t>
          </a:r>
          <a:endParaRPr lang="es-MX" dirty="0"/>
        </a:p>
      </dgm:t>
    </dgm:pt>
    <dgm:pt modelId="{F6B74CB1-174F-4D11-9142-03EC84668FBA}" type="parTrans" cxnId="{D9657514-2B1C-481D-957A-33DA8ACA2C33}">
      <dgm:prSet/>
      <dgm:spPr/>
      <dgm:t>
        <a:bodyPr/>
        <a:lstStyle/>
        <a:p>
          <a:endParaRPr lang="es-MX"/>
        </a:p>
      </dgm:t>
    </dgm:pt>
    <dgm:pt modelId="{2C9C9ABB-7834-4426-98B9-56F10C929C0E}" type="sibTrans" cxnId="{D9657514-2B1C-481D-957A-33DA8ACA2C33}">
      <dgm:prSet/>
      <dgm:spPr/>
      <dgm:t>
        <a:bodyPr/>
        <a:lstStyle/>
        <a:p>
          <a:endParaRPr lang="es-MX"/>
        </a:p>
      </dgm:t>
    </dgm:pt>
    <dgm:pt modelId="{F669DC29-A647-459F-9E2C-6FC8446F042D}">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ORIENTE</a:t>
          </a:r>
          <a:endParaRPr lang="es-MX" dirty="0"/>
        </a:p>
      </dgm:t>
    </dgm:pt>
    <dgm:pt modelId="{C5468D9E-B083-4DFB-9D94-39DDE95E4337}" type="parTrans" cxnId="{77F38076-54DF-4918-8BCA-08555582D7FD}">
      <dgm:prSet/>
      <dgm:spPr>
        <a:blipFill rotWithShape="0">
          <a:blip xmlns:r="http://schemas.openxmlformats.org/officeDocument/2006/relationships" r:embed="rId1"/>
          <a:stretch>
            <a:fillRect/>
          </a:stretch>
        </a:blipFill>
      </dgm:spPr>
      <dgm:t>
        <a:bodyPr/>
        <a:lstStyle/>
        <a:p>
          <a:endParaRPr lang="es-MX">
            <a:solidFill>
              <a:schemeClr val="tx1"/>
            </a:solidFill>
          </a:endParaRPr>
        </a:p>
      </dgm:t>
    </dgm:pt>
    <dgm:pt modelId="{4BD548B3-9E39-4A81-B272-7CC119F5A93F}" type="sibTrans" cxnId="{77F38076-54DF-4918-8BCA-08555582D7FD}">
      <dgm:prSet/>
      <dgm:spPr/>
      <dgm:t>
        <a:bodyPr/>
        <a:lstStyle/>
        <a:p>
          <a:endParaRPr lang="es-MX"/>
        </a:p>
      </dgm:t>
    </dgm:pt>
    <dgm:pt modelId="{BFEF9702-DA0E-43C7-BC05-A242F0DDDAEA}">
      <dgm:prSet>
        <dgm:style>
          <a:lnRef idx="2">
            <a:schemeClr val="dk1"/>
          </a:lnRef>
          <a:fillRef idx="1">
            <a:schemeClr val="lt1"/>
          </a:fillRef>
          <a:effectRef idx="0">
            <a:schemeClr val="dk1"/>
          </a:effectRef>
          <a:fontRef idx="minor">
            <a:schemeClr val="dk1"/>
          </a:fontRef>
        </dgm:style>
      </dgm:prSet>
      <dgm:spPr/>
      <dgm:t>
        <a:bodyPr/>
        <a:lstStyle/>
        <a:p>
          <a:r>
            <a:rPr lang="es-MX" dirty="0" smtClean="0"/>
            <a:t>PONIENTE</a:t>
          </a:r>
          <a:endParaRPr lang="es-MX" dirty="0"/>
        </a:p>
      </dgm:t>
    </dgm:pt>
    <dgm:pt modelId="{4CE27B11-A2B7-407D-AE1E-33F9A9506580}" type="parTrans" cxnId="{449828C4-16F2-43A0-A95D-247C9EDD0455}">
      <dgm:prSet/>
      <dgm:spPr/>
      <dgm:t>
        <a:bodyPr/>
        <a:lstStyle/>
        <a:p>
          <a:endParaRPr lang="es-MX"/>
        </a:p>
      </dgm:t>
    </dgm:pt>
    <dgm:pt modelId="{8F670BB1-0108-471C-9DE2-55AA36767970}" type="sibTrans" cxnId="{449828C4-16F2-43A0-A95D-247C9EDD0455}">
      <dgm:prSet/>
      <dgm:spPr/>
      <dgm:t>
        <a:bodyPr/>
        <a:lstStyle/>
        <a:p>
          <a:endParaRPr lang="es-MX"/>
        </a:p>
      </dgm:t>
    </dgm:pt>
    <dgm:pt modelId="{FBF9CE5E-5144-496A-829F-B82EF28B607F}" type="pres">
      <dgm:prSet presAssocID="{1059DEA1-FCBE-4FEF-BB3C-5B42C4E2992B}" presName="hierChild1" presStyleCnt="0">
        <dgm:presLayoutVars>
          <dgm:orgChart val="1"/>
          <dgm:chPref val="1"/>
          <dgm:dir/>
          <dgm:animOne val="branch"/>
          <dgm:animLvl val="lvl"/>
          <dgm:resizeHandles/>
        </dgm:presLayoutVars>
      </dgm:prSet>
      <dgm:spPr/>
      <dgm:t>
        <a:bodyPr/>
        <a:lstStyle/>
        <a:p>
          <a:endParaRPr lang="es-MX"/>
        </a:p>
      </dgm:t>
    </dgm:pt>
    <dgm:pt modelId="{F38D4A44-AEB6-428E-B793-8194E38B9D11}" type="pres">
      <dgm:prSet presAssocID="{CA0A5E50-B180-45C9-BF22-E5FB68C0584A}" presName="hierRoot1" presStyleCnt="0">
        <dgm:presLayoutVars>
          <dgm:hierBranch val="init"/>
        </dgm:presLayoutVars>
      </dgm:prSet>
      <dgm:spPr/>
    </dgm:pt>
    <dgm:pt modelId="{C879B043-D6B2-439F-9400-F5BA6A3D7983}" type="pres">
      <dgm:prSet presAssocID="{CA0A5E50-B180-45C9-BF22-E5FB68C0584A}" presName="rootComposite1" presStyleCnt="0"/>
      <dgm:spPr/>
    </dgm:pt>
    <dgm:pt modelId="{9B27C61B-AB0F-4A1D-82C7-0E73835FD481}" type="pres">
      <dgm:prSet presAssocID="{CA0A5E50-B180-45C9-BF22-E5FB68C0584A}" presName="rootText1" presStyleLbl="node0" presStyleIdx="0" presStyleCnt="1">
        <dgm:presLayoutVars>
          <dgm:chPref val="3"/>
        </dgm:presLayoutVars>
      </dgm:prSet>
      <dgm:spPr/>
      <dgm:t>
        <a:bodyPr/>
        <a:lstStyle/>
        <a:p>
          <a:endParaRPr lang="es-MX"/>
        </a:p>
      </dgm:t>
    </dgm:pt>
    <dgm:pt modelId="{A7CEBC49-3941-4190-9348-40F54377785F}" type="pres">
      <dgm:prSet presAssocID="{CA0A5E50-B180-45C9-BF22-E5FB68C0584A}" presName="rootConnector1" presStyleLbl="node1" presStyleIdx="0" presStyleCnt="0"/>
      <dgm:spPr/>
      <dgm:t>
        <a:bodyPr/>
        <a:lstStyle/>
        <a:p>
          <a:endParaRPr lang="es-MX"/>
        </a:p>
      </dgm:t>
    </dgm:pt>
    <dgm:pt modelId="{0B14F161-0347-447B-9353-2FECD103840C}" type="pres">
      <dgm:prSet presAssocID="{CA0A5E50-B180-45C9-BF22-E5FB68C0584A}" presName="hierChild2" presStyleCnt="0"/>
      <dgm:spPr/>
    </dgm:pt>
    <dgm:pt modelId="{CE19F79F-B583-4AC1-88F4-29F2AB9CAD2C}" type="pres">
      <dgm:prSet presAssocID="{8AC1B820-B2E0-4E6A-A786-DE014B7BCD16}" presName="Name37" presStyleLbl="parChTrans1D2" presStyleIdx="0" presStyleCnt="5"/>
      <dgm:spPr/>
      <dgm:t>
        <a:bodyPr/>
        <a:lstStyle/>
        <a:p>
          <a:endParaRPr lang="es-MX"/>
        </a:p>
      </dgm:t>
    </dgm:pt>
    <dgm:pt modelId="{35AA1468-4BAA-4A2F-A837-9B2A8C46906F}" type="pres">
      <dgm:prSet presAssocID="{2583224E-C526-44BD-AC16-15507BD9EB2E}" presName="hierRoot2" presStyleCnt="0">
        <dgm:presLayoutVars>
          <dgm:hierBranch val="init"/>
        </dgm:presLayoutVars>
      </dgm:prSet>
      <dgm:spPr/>
    </dgm:pt>
    <dgm:pt modelId="{53B8154C-15A9-434E-8289-DFB7E34C2FE2}" type="pres">
      <dgm:prSet presAssocID="{2583224E-C526-44BD-AC16-15507BD9EB2E}" presName="rootComposite" presStyleCnt="0"/>
      <dgm:spPr/>
    </dgm:pt>
    <dgm:pt modelId="{F7295610-50C3-4EC7-8BE6-860C936C599B}" type="pres">
      <dgm:prSet presAssocID="{2583224E-C526-44BD-AC16-15507BD9EB2E}" presName="rootText" presStyleLbl="node2" presStyleIdx="0" presStyleCnt="4">
        <dgm:presLayoutVars>
          <dgm:chPref val="3"/>
        </dgm:presLayoutVars>
      </dgm:prSet>
      <dgm:spPr/>
      <dgm:t>
        <a:bodyPr/>
        <a:lstStyle/>
        <a:p>
          <a:endParaRPr lang="es-MX"/>
        </a:p>
      </dgm:t>
    </dgm:pt>
    <dgm:pt modelId="{CC61DC80-9A6E-4F0C-BB10-90F40D7D9127}" type="pres">
      <dgm:prSet presAssocID="{2583224E-C526-44BD-AC16-15507BD9EB2E}" presName="rootConnector" presStyleLbl="node2" presStyleIdx="0" presStyleCnt="4"/>
      <dgm:spPr/>
      <dgm:t>
        <a:bodyPr/>
        <a:lstStyle/>
        <a:p>
          <a:endParaRPr lang="es-MX"/>
        </a:p>
      </dgm:t>
    </dgm:pt>
    <dgm:pt modelId="{30A88FB0-A8A9-4C2A-8086-BEDF33F2EEA9}" type="pres">
      <dgm:prSet presAssocID="{2583224E-C526-44BD-AC16-15507BD9EB2E}" presName="hierChild4" presStyleCnt="0"/>
      <dgm:spPr/>
    </dgm:pt>
    <dgm:pt modelId="{584A0884-5EFA-472A-90A1-82872B6F98F4}" type="pres">
      <dgm:prSet presAssocID="{2583224E-C526-44BD-AC16-15507BD9EB2E}" presName="hierChild5" presStyleCnt="0"/>
      <dgm:spPr/>
    </dgm:pt>
    <dgm:pt modelId="{3F2C5643-81C9-410E-B397-45F69F12A55D}" type="pres">
      <dgm:prSet presAssocID="{F6B74CB1-174F-4D11-9142-03EC84668FBA}" presName="Name37" presStyleLbl="parChTrans1D2" presStyleIdx="1" presStyleCnt="5"/>
      <dgm:spPr/>
      <dgm:t>
        <a:bodyPr/>
        <a:lstStyle/>
        <a:p>
          <a:endParaRPr lang="es-MX"/>
        </a:p>
      </dgm:t>
    </dgm:pt>
    <dgm:pt modelId="{13387778-7CCC-4F51-9C3D-FBE3FD35CD11}" type="pres">
      <dgm:prSet presAssocID="{B4D1D083-C747-44C2-9301-97E170D68B10}" presName="hierRoot2" presStyleCnt="0">
        <dgm:presLayoutVars>
          <dgm:hierBranch val="init"/>
        </dgm:presLayoutVars>
      </dgm:prSet>
      <dgm:spPr/>
    </dgm:pt>
    <dgm:pt modelId="{17D60C7C-EABA-4FE3-AB11-DC9A13DB33D8}" type="pres">
      <dgm:prSet presAssocID="{B4D1D083-C747-44C2-9301-97E170D68B10}" presName="rootComposite" presStyleCnt="0"/>
      <dgm:spPr/>
    </dgm:pt>
    <dgm:pt modelId="{0BAABDBC-1024-4913-88C6-BB2016EFC36F}" type="pres">
      <dgm:prSet presAssocID="{B4D1D083-C747-44C2-9301-97E170D68B10}" presName="rootText" presStyleLbl="node2" presStyleIdx="1" presStyleCnt="4">
        <dgm:presLayoutVars>
          <dgm:chPref val="3"/>
        </dgm:presLayoutVars>
      </dgm:prSet>
      <dgm:spPr/>
      <dgm:t>
        <a:bodyPr/>
        <a:lstStyle/>
        <a:p>
          <a:endParaRPr lang="es-MX"/>
        </a:p>
      </dgm:t>
    </dgm:pt>
    <dgm:pt modelId="{78C787B7-D2A8-47A5-9394-145E20A1E64B}" type="pres">
      <dgm:prSet presAssocID="{B4D1D083-C747-44C2-9301-97E170D68B10}" presName="rootConnector" presStyleLbl="node2" presStyleIdx="1" presStyleCnt="4"/>
      <dgm:spPr/>
      <dgm:t>
        <a:bodyPr/>
        <a:lstStyle/>
        <a:p>
          <a:endParaRPr lang="es-MX"/>
        </a:p>
      </dgm:t>
    </dgm:pt>
    <dgm:pt modelId="{61668C17-3131-402C-9383-25539592490A}" type="pres">
      <dgm:prSet presAssocID="{B4D1D083-C747-44C2-9301-97E170D68B10}" presName="hierChild4" presStyleCnt="0"/>
      <dgm:spPr/>
    </dgm:pt>
    <dgm:pt modelId="{C774AFD4-4CBD-4A85-B468-4E5551200D1F}" type="pres">
      <dgm:prSet presAssocID="{B4D1D083-C747-44C2-9301-97E170D68B10}" presName="hierChild5" presStyleCnt="0"/>
      <dgm:spPr/>
    </dgm:pt>
    <dgm:pt modelId="{96923C23-C846-4199-8705-281A43ED5160}" type="pres">
      <dgm:prSet presAssocID="{C5468D9E-B083-4DFB-9D94-39DDE95E4337}" presName="Name37" presStyleLbl="parChTrans1D2" presStyleIdx="2" presStyleCnt="5"/>
      <dgm:spPr/>
      <dgm:t>
        <a:bodyPr/>
        <a:lstStyle/>
        <a:p>
          <a:endParaRPr lang="es-MX"/>
        </a:p>
      </dgm:t>
    </dgm:pt>
    <dgm:pt modelId="{F6AB986A-2417-4013-B082-CD9CC45635B4}" type="pres">
      <dgm:prSet presAssocID="{F669DC29-A647-459F-9E2C-6FC8446F042D}" presName="hierRoot2" presStyleCnt="0">
        <dgm:presLayoutVars>
          <dgm:hierBranch val="init"/>
        </dgm:presLayoutVars>
      </dgm:prSet>
      <dgm:spPr/>
    </dgm:pt>
    <dgm:pt modelId="{B9B3539D-C723-4D31-BC96-51876946EDCA}" type="pres">
      <dgm:prSet presAssocID="{F669DC29-A647-459F-9E2C-6FC8446F042D}" presName="rootComposite" presStyleCnt="0"/>
      <dgm:spPr/>
    </dgm:pt>
    <dgm:pt modelId="{92A57C79-1FEE-473B-AC9F-603716799017}" type="pres">
      <dgm:prSet presAssocID="{F669DC29-A647-459F-9E2C-6FC8446F042D}" presName="rootText" presStyleLbl="node2" presStyleIdx="2" presStyleCnt="4">
        <dgm:presLayoutVars>
          <dgm:chPref val="3"/>
        </dgm:presLayoutVars>
      </dgm:prSet>
      <dgm:spPr/>
      <dgm:t>
        <a:bodyPr/>
        <a:lstStyle/>
        <a:p>
          <a:endParaRPr lang="es-MX"/>
        </a:p>
      </dgm:t>
    </dgm:pt>
    <dgm:pt modelId="{B81B805B-471D-4F95-897F-DE599EFC9E98}" type="pres">
      <dgm:prSet presAssocID="{F669DC29-A647-459F-9E2C-6FC8446F042D}" presName="rootConnector" presStyleLbl="node2" presStyleIdx="2" presStyleCnt="4"/>
      <dgm:spPr/>
      <dgm:t>
        <a:bodyPr/>
        <a:lstStyle/>
        <a:p>
          <a:endParaRPr lang="es-MX"/>
        </a:p>
      </dgm:t>
    </dgm:pt>
    <dgm:pt modelId="{2F657792-6212-4A18-9691-2D0DFF12B8DA}" type="pres">
      <dgm:prSet presAssocID="{F669DC29-A647-459F-9E2C-6FC8446F042D}" presName="hierChild4" presStyleCnt="0"/>
      <dgm:spPr/>
    </dgm:pt>
    <dgm:pt modelId="{04211C87-4F1B-4A23-AC3E-13CB5176BC09}" type="pres">
      <dgm:prSet presAssocID="{F669DC29-A647-459F-9E2C-6FC8446F042D}" presName="hierChild5" presStyleCnt="0"/>
      <dgm:spPr/>
    </dgm:pt>
    <dgm:pt modelId="{A3F96C68-3378-42E0-8630-0CEE8E5FB5E0}" type="pres">
      <dgm:prSet presAssocID="{4CE27B11-A2B7-407D-AE1E-33F9A9506580}" presName="Name37" presStyleLbl="parChTrans1D2" presStyleIdx="3" presStyleCnt="5"/>
      <dgm:spPr/>
      <dgm:t>
        <a:bodyPr/>
        <a:lstStyle/>
        <a:p>
          <a:endParaRPr lang="es-MX"/>
        </a:p>
      </dgm:t>
    </dgm:pt>
    <dgm:pt modelId="{2D83C352-DD80-4DE2-A001-58170B32D522}" type="pres">
      <dgm:prSet presAssocID="{BFEF9702-DA0E-43C7-BC05-A242F0DDDAEA}" presName="hierRoot2" presStyleCnt="0">
        <dgm:presLayoutVars>
          <dgm:hierBranch val="init"/>
        </dgm:presLayoutVars>
      </dgm:prSet>
      <dgm:spPr/>
    </dgm:pt>
    <dgm:pt modelId="{5A00DE9B-963F-4DAC-B624-E4A2F5B7FF13}" type="pres">
      <dgm:prSet presAssocID="{BFEF9702-DA0E-43C7-BC05-A242F0DDDAEA}" presName="rootComposite" presStyleCnt="0"/>
      <dgm:spPr/>
    </dgm:pt>
    <dgm:pt modelId="{8A8771DE-1A3C-46FD-B1FC-C2CF4EF3A8E7}" type="pres">
      <dgm:prSet presAssocID="{BFEF9702-DA0E-43C7-BC05-A242F0DDDAEA}" presName="rootText" presStyleLbl="node2" presStyleIdx="3" presStyleCnt="4">
        <dgm:presLayoutVars>
          <dgm:chPref val="3"/>
        </dgm:presLayoutVars>
      </dgm:prSet>
      <dgm:spPr/>
      <dgm:t>
        <a:bodyPr/>
        <a:lstStyle/>
        <a:p>
          <a:endParaRPr lang="es-MX"/>
        </a:p>
      </dgm:t>
    </dgm:pt>
    <dgm:pt modelId="{17E9424E-3A71-4FC2-8B5A-49419C800526}" type="pres">
      <dgm:prSet presAssocID="{BFEF9702-DA0E-43C7-BC05-A242F0DDDAEA}" presName="rootConnector" presStyleLbl="node2" presStyleIdx="3" presStyleCnt="4"/>
      <dgm:spPr/>
      <dgm:t>
        <a:bodyPr/>
        <a:lstStyle/>
        <a:p>
          <a:endParaRPr lang="es-MX"/>
        </a:p>
      </dgm:t>
    </dgm:pt>
    <dgm:pt modelId="{9E6ACDC7-03F5-449D-9DA3-570A0DFD598C}" type="pres">
      <dgm:prSet presAssocID="{BFEF9702-DA0E-43C7-BC05-A242F0DDDAEA}" presName="hierChild4" presStyleCnt="0"/>
      <dgm:spPr/>
    </dgm:pt>
    <dgm:pt modelId="{129061F7-A0CD-4DEB-97FB-41539727C8F1}" type="pres">
      <dgm:prSet presAssocID="{BFEF9702-DA0E-43C7-BC05-A242F0DDDAEA}" presName="hierChild5" presStyleCnt="0"/>
      <dgm:spPr/>
    </dgm:pt>
    <dgm:pt modelId="{E37E4CBB-5A64-4C32-A6EE-E11DC3192D84}" type="pres">
      <dgm:prSet presAssocID="{CA0A5E50-B180-45C9-BF22-E5FB68C0584A}" presName="hierChild3" presStyleCnt="0"/>
      <dgm:spPr/>
    </dgm:pt>
    <dgm:pt modelId="{4CC543B2-AB8E-445D-8356-033FA79D022A}" type="pres">
      <dgm:prSet presAssocID="{04CDB5A9-0685-440E-B630-27966A2544AB}" presName="Name111" presStyleLbl="parChTrans1D2" presStyleIdx="4" presStyleCnt="5"/>
      <dgm:spPr/>
      <dgm:t>
        <a:bodyPr/>
        <a:lstStyle/>
        <a:p>
          <a:endParaRPr lang="es-MX"/>
        </a:p>
      </dgm:t>
    </dgm:pt>
    <dgm:pt modelId="{1266F51A-F98B-4AA8-8520-5303D5662789}" type="pres">
      <dgm:prSet presAssocID="{EF3817A0-BE63-4D53-B2B9-9753D4620267}" presName="hierRoot3" presStyleCnt="0">
        <dgm:presLayoutVars>
          <dgm:hierBranch val="init"/>
        </dgm:presLayoutVars>
      </dgm:prSet>
      <dgm:spPr/>
    </dgm:pt>
    <dgm:pt modelId="{3A340F20-D02E-442B-8A54-9A343FB0FA10}" type="pres">
      <dgm:prSet presAssocID="{EF3817A0-BE63-4D53-B2B9-9753D4620267}" presName="rootComposite3" presStyleCnt="0"/>
      <dgm:spPr/>
    </dgm:pt>
    <dgm:pt modelId="{A4D0FB9D-AA88-4DE5-81C5-D61E37B0C6F1}" type="pres">
      <dgm:prSet presAssocID="{EF3817A0-BE63-4D53-B2B9-9753D4620267}" presName="rootText3" presStyleLbl="asst1" presStyleIdx="0" presStyleCnt="1">
        <dgm:presLayoutVars>
          <dgm:chPref val="3"/>
        </dgm:presLayoutVars>
      </dgm:prSet>
      <dgm:spPr/>
      <dgm:t>
        <a:bodyPr/>
        <a:lstStyle/>
        <a:p>
          <a:endParaRPr lang="es-MX"/>
        </a:p>
      </dgm:t>
    </dgm:pt>
    <dgm:pt modelId="{BD84536A-EEA5-443E-8CBE-CC18E20583C7}" type="pres">
      <dgm:prSet presAssocID="{EF3817A0-BE63-4D53-B2B9-9753D4620267}" presName="rootConnector3" presStyleLbl="asst1" presStyleIdx="0" presStyleCnt="1"/>
      <dgm:spPr/>
      <dgm:t>
        <a:bodyPr/>
        <a:lstStyle/>
        <a:p>
          <a:endParaRPr lang="es-MX"/>
        </a:p>
      </dgm:t>
    </dgm:pt>
    <dgm:pt modelId="{674B61DF-7C3D-4B2E-AB8C-125D14701B82}" type="pres">
      <dgm:prSet presAssocID="{EF3817A0-BE63-4D53-B2B9-9753D4620267}" presName="hierChild6" presStyleCnt="0"/>
      <dgm:spPr/>
    </dgm:pt>
    <dgm:pt modelId="{873F62C5-6176-4CE7-B6CD-DB5E249F436F}" type="pres">
      <dgm:prSet presAssocID="{EF3817A0-BE63-4D53-B2B9-9753D4620267}" presName="hierChild7" presStyleCnt="0"/>
      <dgm:spPr/>
    </dgm:pt>
  </dgm:ptLst>
  <dgm:cxnLst>
    <dgm:cxn modelId="{A22A3FC2-349D-4AAC-8DDA-1604887446B1}" type="presOf" srcId="{F669DC29-A647-459F-9E2C-6FC8446F042D}" destId="{B81B805B-471D-4F95-897F-DE599EFC9E98}" srcOrd="1" destOrd="0" presId="urn:microsoft.com/office/officeart/2005/8/layout/orgChart1"/>
    <dgm:cxn modelId="{405E81BB-4E36-4E7D-9ADF-CD51A2ED3930}" type="presOf" srcId="{1059DEA1-FCBE-4FEF-BB3C-5B42C4E2992B}" destId="{FBF9CE5E-5144-496A-829F-B82EF28B607F}" srcOrd="0" destOrd="0" presId="urn:microsoft.com/office/officeart/2005/8/layout/orgChart1"/>
    <dgm:cxn modelId="{3BF781A7-A854-4AE0-A4BA-A21A78E814FF}" type="presOf" srcId="{EF3817A0-BE63-4D53-B2B9-9753D4620267}" destId="{BD84536A-EEA5-443E-8CBE-CC18E20583C7}" srcOrd="1" destOrd="0" presId="urn:microsoft.com/office/officeart/2005/8/layout/orgChart1"/>
    <dgm:cxn modelId="{13E27B71-BACE-4BFD-BCBC-88EA0D76B963}" type="presOf" srcId="{4CE27B11-A2B7-407D-AE1E-33F9A9506580}" destId="{A3F96C68-3378-42E0-8630-0CEE8E5FB5E0}" srcOrd="0" destOrd="0" presId="urn:microsoft.com/office/officeart/2005/8/layout/orgChart1"/>
    <dgm:cxn modelId="{B228ED27-1329-4BD7-8B6C-C156F2F52246}" type="presOf" srcId="{CA0A5E50-B180-45C9-BF22-E5FB68C0584A}" destId="{9B27C61B-AB0F-4A1D-82C7-0E73835FD481}" srcOrd="0" destOrd="0" presId="urn:microsoft.com/office/officeart/2005/8/layout/orgChart1"/>
    <dgm:cxn modelId="{034D2A0B-1BAC-4879-8B47-4F21BA375A9F}" type="presOf" srcId="{BFEF9702-DA0E-43C7-BC05-A242F0DDDAEA}" destId="{8A8771DE-1A3C-46FD-B1FC-C2CF4EF3A8E7}" srcOrd="0" destOrd="0" presId="urn:microsoft.com/office/officeart/2005/8/layout/orgChart1"/>
    <dgm:cxn modelId="{19E3E4E4-A836-42FD-9EF3-2E398DC15AAC}" type="presOf" srcId="{2583224E-C526-44BD-AC16-15507BD9EB2E}" destId="{CC61DC80-9A6E-4F0C-BB10-90F40D7D9127}" srcOrd="1" destOrd="0" presId="urn:microsoft.com/office/officeart/2005/8/layout/orgChart1"/>
    <dgm:cxn modelId="{5D4B8A73-B214-40D1-8796-46E6642A2DB9}" type="presOf" srcId="{8AC1B820-B2E0-4E6A-A786-DE014B7BCD16}" destId="{CE19F79F-B583-4AC1-88F4-29F2AB9CAD2C}" srcOrd="0" destOrd="0" presId="urn:microsoft.com/office/officeart/2005/8/layout/orgChart1"/>
    <dgm:cxn modelId="{4AEAFCF3-4760-4472-8F55-A82436D8693A}" srcId="{CA0A5E50-B180-45C9-BF22-E5FB68C0584A}" destId="{2583224E-C526-44BD-AC16-15507BD9EB2E}" srcOrd="1" destOrd="0" parTransId="{8AC1B820-B2E0-4E6A-A786-DE014B7BCD16}" sibTransId="{51D36318-8FB9-4AC8-84D4-0D945BAE0923}"/>
    <dgm:cxn modelId="{0D8F43DF-C2F1-446D-ABD1-3EBC3AA46437}" type="presOf" srcId="{2583224E-C526-44BD-AC16-15507BD9EB2E}" destId="{F7295610-50C3-4EC7-8BE6-860C936C599B}" srcOrd="0" destOrd="0" presId="urn:microsoft.com/office/officeart/2005/8/layout/orgChart1"/>
    <dgm:cxn modelId="{372655F2-4B43-4569-8657-F7A2F69F0C49}" type="presOf" srcId="{BFEF9702-DA0E-43C7-BC05-A242F0DDDAEA}" destId="{17E9424E-3A71-4FC2-8B5A-49419C800526}" srcOrd="1" destOrd="0" presId="urn:microsoft.com/office/officeart/2005/8/layout/orgChart1"/>
    <dgm:cxn modelId="{AA5DC32A-75E7-4411-9FE6-F9627DAD49EB}" type="presOf" srcId="{CA0A5E50-B180-45C9-BF22-E5FB68C0584A}" destId="{A7CEBC49-3941-4190-9348-40F54377785F}" srcOrd="1" destOrd="0" presId="urn:microsoft.com/office/officeart/2005/8/layout/orgChart1"/>
    <dgm:cxn modelId="{ACD44134-3DB2-4F4C-9903-CA108E24DCC3}" type="presOf" srcId="{F6B74CB1-174F-4D11-9142-03EC84668FBA}" destId="{3F2C5643-81C9-410E-B397-45F69F12A55D}" srcOrd="0" destOrd="0" presId="urn:microsoft.com/office/officeart/2005/8/layout/orgChart1"/>
    <dgm:cxn modelId="{02BBBF1E-04AB-422E-9F9B-E7D88C3F265B}" type="presOf" srcId="{C5468D9E-B083-4DFB-9D94-39DDE95E4337}" destId="{96923C23-C846-4199-8705-281A43ED5160}" srcOrd="0" destOrd="0" presId="urn:microsoft.com/office/officeart/2005/8/layout/orgChart1"/>
    <dgm:cxn modelId="{77F38076-54DF-4918-8BCA-08555582D7FD}" srcId="{CA0A5E50-B180-45C9-BF22-E5FB68C0584A}" destId="{F669DC29-A647-459F-9E2C-6FC8446F042D}" srcOrd="3" destOrd="0" parTransId="{C5468D9E-B083-4DFB-9D94-39DDE95E4337}" sibTransId="{4BD548B3-9E39-4A81-B272-7CC119F5A93F}"/>
    <dgm:cxn modelId="{D9657514-2B1C-481D-957A-33DA8ACA2C33}" srcId="{CA0A5E50-B180-45C9-BF22-E5FB68C0584A}" destId="{B4D1D083-C747-44C2-9301-97E170D68B10}" srcOrd="2" destOrd="0" parTransId="{F6B74CB1-174F-4D11-9142-03EC84668FBA}" sibTransId="{2C9C9ABB-7834-4426-98B9-56F10C929C0E}"/>
    <dgm:cxn modelId="{C61FEDDF-0C56-4263-8DAC-8FECB2A9928A}" srcId="{1059DEA1-FCBE-4FEF-BB3C-5B42C4E2992B}" destId="{CA0A5E50-B180-45C9-BF22-E5FB68C0584A}" srcOrd="0" destOrd="0" parTransId="{D9DB0804-5E72-48DA-8DC9-7380A7C46FFA}" sibTransId="{A45E3ADF-E442-4595-97BB-06732DD2DF00}"/>
    <dgm:cxn modelId="{6B74674C-DEB0-470D-9B27-0F8C132A58BD}" srcId="{CA0A5E50-B180-45C9-BF22-E5FB68C0584A}" destId="{EF3817A0-BE63-4D53-B2B9-9753D4620267}" srcOrd="0" destOrd="0" parTransId="{04CDB5A9-0685-440E-B630-27966A2544AB}" sibTransId="{1070653C-F216-4EE6-A4B4-1165085D397B}"/>
    <dgm:cxn modelId="{761F87EB-CE9E-4E71-B5E2-CB30197155D8}" type="presOf" srcId="{B4D1D083-C747-44C2-9301-97E170D68B10}" destId="{0BAABDBC-1024-4913-88C6-BB2016EFC36F}" srcOrd="0" destOrd="0" presId="urn:microsoft.com/office/officeart/2005/8/layout/orgChart1"/>
    <dgm:cxn modelId="{41D095BF-21BC-4CF2-8653-F7169F848236}" type="presOf" srcId="{EF3817A0-BE63-4D53-B2B9-9753D4620267}" destId="{A4D0FB9D-AA88-4DE5-81C5-D61E37B0C6F1}" srcOrd="0" destOrd="0" presId="urn:microsoft.com/office/officeart/2005/8/layout/orgChart1"/>
    <dgm:cxn modelId="{6C189DB2-5D90-4F8F-ADC6-0CE2FC8342AF}" type="presOf" srcId="{F669DC29-A647-459F-9E2C-6FC8446F042D}" destId="{92A57C79-1FEE-473B-AC9F-603716799017}" srcOrd="0" destOrd="0" presId="urn:microsoft.com/office/officeart/2005/8/layout/orgChart1"/>
    <dgm:cxn modelId="{11F4CE42-1276-4F48-BDB5-36A5CB2C1AB3}" type="presOf" srcId="{04CDB5A9-0685-440E-B630-27966A2544AB}" destId="{4CC543B2-AB8E-445D-8356-033FA79D022A}" srcOrd="0" destOrd="0" presId="urn:microsoft.com/office/officeart/2005/8/layout/orgChart1"/>
    <dgm:cxn modelId="{D144121F-784C-4D8A-9735-7C6AEDEF6C8F}" type="presOf" srcId="{B4D1D083-C747-44C2-9301-97E170D68B10}" destId="{78C787B7-D2A8-47A5-9394-145E20A1E64B}" srcOrd="1" destOrd="0" presId="urn:microsoft.com/office/officeart/2005/8/layout/orgChart1"/>
    <dgm:cxn modelId="{449828C4-16F2-43A0-A95D-247C9EDD0455}" srcId="{CA0A5E50-B180-45C9-BF22-E5FB68C0584A}" destId="{BFEF9702-DA0E-43C7-BC05-A242F0DDDAEA}" srcOrd="4" destOrd="0" parTransId="{4CE27B11-A2B7-407D-AE1E-33F9A9506580}" sibTransId="{8F670BB1-0108-471C-9DE2-55AA36767970}"/>
    <dgm:cxn modelId="{8F37FA8B-05AB-4BE4-992A-2ECCBEFE08D5}" type="presParOf" srcId="{FBF9CE5E-5144-496A-829F-B82EF28B607F}" destId="{F38D4A44-AEB6-428E-B793-8194E38B9D11}" srcOrd="0" destOrd="0" presId="urn:microsoft.com/office/officeart/2005/8/layout/orgChart1"/>
    <dgm:cxn modelId="{727C2AD0-7E6B-4226-9A5A-5A6BE510B16F}" type="presParOf" srcId="{F38D4A44-AEB6-428E-B793-8194E38B9D11}" destId="{C879B043-D6B2-439F-9400-F5BA6A3D7983}" srcOrd="0" destOrd="0" presId="urn:microsoft.com/office/officeart/2005/8/layout/orgChart1"/>
    <dgm:cxn modelId="{FE1B5A45-837B-480B-B675-0CA9C75B32B0}" type="presParOf" srcId="{C879B043-D6B2-439F-9400-F5BA6A3D7983}" destId="{9B27C61B-AB0F-4A1D-82C7-0E73835FD481}" srcOrd="0" destOrd="0" presId="urn:microsoft.com/office/officeart/2005/8/layout/orgChart1"/>
    <dgm:cxn modelId="{1B952C66-E8E8-45FD-905B-893838223F69}" type="presParOf" srcId="{C879B043-D6B2-439F-9400-F5BA6A3D7983}" destId="{A7CEBC49-3941-4190-9348-40F54377785F}" srcOrd="1" destOrd="0" presId="urn:microsoft.com/office/officeart/2005/8/layout/orgChart1"/>
    <dgm:cxn modelId="{B340344B-ECE4-4599-9201-C96D92092DE7}" type="presParOf" srcId="{F38D4A44-AEB6-428E-B793-8194E38B9D11}" destId="{0B14F161-0347-447B-9353-2FECD103840C}" srcOrd="1" destOrd="0" presId="urn:microsoft.com/office/officeart/2005/8/layout/orgChart1"/>
    <dgm:cxn modelId="{A65F9ACC-556F-459A-BD15-313723A2A67B}" type="presParOf" srcId="{0B14F161-0347-447B-9353-2FECD103840C}" destId="{CE19F79F-B583-4AC1-88F4-29F2AB9CAD2C}" srcOrd="0" destOrd="0" presId="urn:microsoft.com/office/officeart/2005/8/layout/orgChart1"/>
    <dgm:cxn modelId="{53DC8CDB-D5E7-44C9-89BB-75EDD1EDD5B9}" type="presParOf" srcId="{0B14F161-0347-447B-9353-2FECD103840C}" destId="{35AA1468-4BAA-4A2F-A837-9B2A8C46906F}" srcOrd="1" destOrd="0" presId="urn:microsoft.com/office/officeart/2005/8/layout/orgChart1"/>
    <dgm:cxn modelId="{CB4DC388-6DF4-4B02-B652-1E5B6346450A}" type="presParOf" srcId="{35AA1468-4BAA-4A2F-A837-9B2A8C46906F}" destId="{53B8154C-15A9-434E-8289-DFB7E34C2FE2}" srcOrd="0" destOrd="0" presId="urn:microsoft.com/office/officeart/2005/8/layout/orgChart1"/>
    <dgm:cxn modelId="{60FBFFC4-5501-444E-984D-B48420C766DA}" type="presParOf" srcId="{53B8154C-15A9-434E-8289-DFB7E34C2FE2}" destId="{F7295610-50C3-4EC7-8BE6-860C936C599B}" srcOrd="0" destOrd="0" presId="urn:microsoft.com/office/officeart/2005/8/layout/orgChart1"/>
    <dgm:cxn modelId="{0F4CEF57-DEF0-41B5-B2BD-71E5CFD283E6}" type="presParOf" srcId="{53B8154C-15A9-434E-8289-DFB7E34C2FE2}" destId="{CC61DC80-9A6E-4F0C-BB10-90F40D7D9127}" srcOrd="1" destOrd="0" presId="urn:microsoft.com/office/officeart/2005/8/layout/orgChart1"/>
    <dgm:cxn modelId="{D2CCE5C6-9B1E-4FEC-910F-927744202080}" type="presParOf" srcId="{35AA1468-4BAA-4A2F-A837-9B2A8C46906F}" destId="{30A88FB0-A8A9-4C2A-8086-BEDF33F2EEA9}" srcOrd="1" destOrd="0" presId="urn:microsoft.com/office/officeart/2005/8/layout/orgChart1"/>
    <dgm:cxn modelId="{7DD8F591-71B2-449D-86E5-AFAEE78DF332}" type="presParOf" srcId="{35AA1468-4BAA-4A2F-A837-9B2A8C46906F}" destId="{584A0884-5EFA-472A-90A1-82872B6F98F4}" srcOrd="2" destOrd="0" presId="urn:microsoft.com/office/officeart/2005/8/layout/orgChart1"/>
    <dgm:cxn modelId="{61090B8C-8E27-4562-9E93-F8CE7B8D4A8B}" type="presParOf" srcId="{0B14F161-0347-447B-9353-2FECD103840C}" destId="{3F2C5643-81C9-410E-B397-45F69F12A55D}" srcOrd="2" destOrd="0" presId="urn:microsoft.com/office/officeart/2005/8/layout/orgChart1"/>
    <dgm:cxn modelId="{CEAC27FD-278F-4974-BACB-D942E6D39FA5}" type="presParOf" srcId="{0B14F161-0347-447B-9353-2FECD103840C}" destId="{13387778-7CCC-4F51-9C3D-FBE3FD35CD11}" srcOrd="3" destOrd="0" presId="urn:microsoft.com/office/officeart/2005/8/layout/orgChart1"/>
    <dgm:cxn modelId="{A71E450D-F3B6-48EA-808C-763CB52AA386}" type="presParOf" srcId="{13387778-7CCC-4F51-9C3D-FBE3FD35CD11}" destId="{17D60C7C-EABA-4FE3-AB11-DC9A13DB33D8}" srcOrd="0" destOrd="0" presId="urn:microsoft.com/office/officeart/2005/8/layout/orgChart1"/>
    <dgm:cxn modelId="{0947C36F-BF6D-4A82-9B51-2648A75625D2}" type="presParOf" srcId="{17D60C7C-EABA-4FE3-AB11-DC9A13DB33D8}" destId="{0BAABDBC-1024-4913-88C6-BB2016EFC36F}" srcOrd="0" destOrd="0" presId="urn:microsoft.com/office/officeart/2005/8/layout/orgChart1"/>
    <dgm:cxn modelId="{53CCAC5B-E2AE-4831-B511-884C3382F838}" type="presParOf" srcId="{17D60C7C-EABA-4FE3-AB11-DC9A13DB33D8}" destId="{78C787B7-D2A8-47A5-9394-145E20A1E64B}" srcOrd="1" destOrd="0" presId="urn:microsoft.com/office/officeart/2005/8/layout/orgChart1"/>
    <dgm:cxn modelId="{8723ED3D-EF6F-450D-8F7E-8631DF3FCF5C}" type="presParOf" srcId="{13387778-7CCC-4F51-9C3D-FBE3FD35CD11}" destId="{61668C17-3131-402C-9383-25539592490A}" srcOrd="1" destOrd="0" presId="urn:microsoft.com/office/officeart/2005/8/layout/orgChart1"/>
    <dgm:cxn modelId="{5A2FCD50-F9B9-44EC-BD38-31427D5AE639}" type="presParOf" srcId="{13387778-7CCC-4F51-9C3D-FBE3FD35CD11}" destId="{C774AFD4-4CBD-4A85-B468-4E5551200D1F}" srcOrd="2" destOrd="0" presId="urn:microsoft.com/office/officeart/2005/8/layout/orgChart1"/>
    <dgm:cxn modelId="{07615DA1-7889-431F-94FA-A8883A320CA5}" type="presParOf" srcId="{0B14F161-0347-447B-9353-2FECD103840C}" destId="{96923C23-C846-4199-8705-281A43ED5160}" srcOrd="4" destOrd="0" presId="urn:microsoft.com/office/officeart/2005/8/layout/orgChart1"/>
    <dgm:cxn modelId="{BBE3014A-5764-4070-8D31-37A6ED87BA76}" type="presParOf" srcId="{0B14F161-0347-447B-9353-2FECD103840C}" destId="{F6AB986A-2417-4013-B082-CD9CC45635B4}" srcOrd="5" destOrd="0" presId="urn:microsoft.com/office/officeart/2005/8/layout/orgChart1"/>
    <dgm:cxn modelId="{EAF06A80-012C-42CF-A67B-6F416FEFE648}" type="presParOf" srcId="{F6AB986A-2417-4013-B082-CD9CC45635B4}" destId="{B9B3539D-C723-4D31-BC96-51876946EDCA}" srcOrd="0" destOrd="0" presId="urn:microsoft.com/office/officeart/2005/8/layout/orgChart1"/>
    <dgm:cxn modelId="{8E43531E-8155-4D68-97D2-D67BE6FD46C5}" type="presParOf" srcId="{B9B3539D-C723-4D31-BC96-51876946EDCA}" destId="{92A57C79-1FEE-473B-AC9F-603716799017}" srcOrd="0" destOrd="0" presId="urn:microsoft.com/office/officeart/2005/8/layout/orgChart1"/>
    <dgm:cxn modelId="{967D417B-CF86-439B-8FD4-58635E285A29}" type="presParOf" srcId="{B9B3539D-C723-4D31-BC96-51876946EDCA}" destId="{B81B805B-471D-4F95-897F-DE599EFC9E98}" srcOrd="1" destOrd="0" presId="urn:microsoft.com/office/officeart/2005/8/layout/orgChart1"/>
    <dgm:cxn modelId="{4D5169B6-7FF0-4C0F-8B5B-FACBBA635DC5}" type="presParOf" srcId="{F6AB986A-2417-4013-B082-CD9CC45635B4}" destId="{2F657792-6212-4A18-9691-2D0DFF12B8DA}" srcOrd="1" destOrd="0" presId="urn:microsoft.com/office/officeart/2005/8/layout/orgChart1"/>
    <dgm:cxn modelId="{730D3E55-D47F-4B66-814A-5E699131114D}" type="presParOf" srcId="{F6AB986A-2417-4013-B082-CD9CC45635B4}" destId="{04211C87-4F1B-4A23-AC3E-13CB5176BC09}" srcOrd="2" destOrd="0" presId="urn:microsoft.com/office/officeart/2005/8/layout/orgChart1"/>
    <dgm:cxn modelId="{619865E9-957F-4FED-9946-4A7B8C5EF92C}" type="presParOf" srcId="{0B14F161-0347-447B-9353-2FECD103840C}" destId="{A3F96C68-3378-42E0-8630-0CEE8E5FB5E0}" srcOrd="6" destOrd="0" presId="urn:microsoft.com/office/officeart/2005/8/layout/orgChart1"/>
    <dgm:cxn modelId="{B61E4F84-9874-4D61-8C29-F6FDB148EC07}" type="presParOf" srcId="{0B14F161-0347-447B-9353-2FECD103840C}" destId="{2D83C352-DD80-4DE2-A001-58170B32D522}" srcOrd="7" destOrd="0" presId="urn:microsoft.com/office/officeart/2005/8/layout/orgChart1"/>
    <dgm:cxn modelId="{D8381457-C01C-4A82-9D07-339560F30DB9}" type="presParOf" srcId="{2D83C352-DD80-4DE2-A001-58170B32D522}" destId="{5A00DE9B-963F-4DAC-B624-E4A2F5B7FF13}" srcOrd="0" destOrd="0" presId="urn:microsoft.com/office/officeart/2005/8/layout/orgChart1"/>
    <dgm:cxn modelId="{72920477-B0A9-4714-8A69-E3C0BA0E4F0B}" type="presParOf" srcId="{5A00DE9B-963F-4DAC-B624-E4A2F5B7FF13}" destId="{8A8771DE-1A3C-46FD-B1FC-C2CF4EF3A8E7}" srcOrd="0" destOrd="0" presId="urn:microsoft.com/office/officeart/2005/8/layout/orgChart1"/>
    <dgm:cxn modelId="{0D5C381F-1A0F-40BB-8F4F-A1CC4C504DBE}" type="presParOf" srcId="{5A00DE9B-963F-4DAC-B624-E4A2F5B7FF13}" destId="{17E9424E-3A71-4FC2-8B5A-49419C800526}" srcOrd="1" destOrd="0" presId="urn:microsoft.com/office/officeart/2005/8/layout/orgChart1"/>
    <dgm:cxn modelId="{1149179E-CA4C-45E6-AD07-A52C944E0141}" type="presParOf" srcId="{2D83C352-DD80-4DE2-A001-58170B32D522}" destId="{9E6ACDC7-03F5-449D-9DA3-570A0DFD598C}" srcOrd="1" destOrd="0" presId="urn:microsoft.com/office/officeart/2005/8/layout/orgChart1"/>
    <dgm:cxn modelId="{37015B05-4C0E-465E-A181-09A5F9203832}" type="presParOf" srcId="{2D83C352-DD80-4DE2-A001-58170B32D522}" destId="{129061F7-A0CD-4DEB-97FB-41539727C8F1}" srcOrd="2" destOrd="0" presId="urn:microsoft.com/office/officeart/2005/8/layout/orgChart1"/>
    <dgm:cxn modelId="{1A035690-8FE3-4E07-A466-5BD19F525BC9}" type="presParOf" srcId="{F38D4A44-AEB6-428E-B793-8194E38B9D11}" destId="{E37E4CBB-5A64-4C32-A6EE-E11DC3192D84}" srcOrd="2" destOrd="0" presId="urn:microsoft.com/office/officeart/2005/8/layout/orgChart1"/>
    <dgm:cxn modelId="{A9EBC818-BBE6-4077-880A-E8479B1A18B6}" type="presParOf" srcId="{E37E4CBB-5A64-4C32-A6EE-E11DC3192D84}" destId="{4CC543B2-AB8E-445D-8356-033FA79D022A}" srcOrd="0" destOrd="0" presId="urn:microsoft.com/office/officeart/2005/8/layout/orgChart1"/>
    <dgm:cxn modelId="{49D1637C-E3B9-4719-9FFD-350816ABB55A}" type="presParOf" srcId="{E37E4CBB-5A64-4C32-A6EE-E11DC3192D84}" destId="{1266F51A-F98B-4AA8-8520-5303D5662789}" srcOrd="1" destOrd="0" presId="urn:microsoft.com/office/officeart/2005/8/layout/orgChart1"/>
    <dgm:cxn modelId="{57099D7A-25C4-46A7-ADCA-7F5E0B502057}" type="presParOf" srcId="{1266F51A-F98B-4AA8-8520-5303D5662789}" destId="{3A340F20-D02E-442B-8A54-9A343FB0FA10}" srcOrd="0" destOrd="0" presId="urn:microsoft.com/office/officeart/2005/8/layout/orgChart1"/>
    <dgm:cxn modelId="{B8CE20DC-1C30-4B1A-9AEF-6E0349D45E2A}" type="presParOf" srcId="{3A340F20-D02E-442B-8A54-9A343FB0FA10}" destId="{A4D0FB9D-AA88-4DE5-81C5-D61E37B0C6F1}" srcOrd="0" destOrd="0" presId="urn:microsoft.com/office/officeart/2005/8/layout/orgChart1"/>
    <dgm:cxn modelId="{5244BA31-C5F7-406B-8B69-F32CF114AAB0}" type="presParOf" srcId="{3A340F20-D02E-442B-8A54-9A343FB0FA10}" destId="{BD84536A-EEA5-443E-8CBE-CC18E20583C7}" srcOrd="1" destOrd="0" presId="urn:microsoft.com/office/officeart/2005/8/layout/orgChart1"/>
    <dgm:cxn modelId="{8A902572-B75D-4BE7-8362-F824CB4D3D56}" type="presParOf" srcId="{1266F51A-F98B-4AA8-8520-5303D5662789}" destId="{674B61DF-7C3D-4B2E-AB8C-125D14701B82}" srcOrd="1" destOrd="0" presId="urn:microsoft.com/office/officeart/2005/8/layout/orgChart1"/>
    <dgm:cxn modelId="{CEE9004D-49E1-459B-B447-8EEBCEF1B9C9}" type="presParOf" srcId="{1266F51A-F98B-4AA8-8520-5303D5662789}" destId="{873F62C5-6176-4CE7-B6CD-DB5E249F43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9B310-A2A0-47BF-9536-B93C2803DA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B0E3AF4B-03C3-42D3-B829-A48B77E6CCD0}" type="asst">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SUBSECRETARIA DE SERVICIOS VIALES</a:t>
          </a:r>
          <a:endParaRPr lang="es-MX" dirty="0"/>
        </a:p>
      </dgm:t>
    </dgm:pt>
    <dgm:pt modelId="{748EB2EB-4D72-41D1-9E87-8366C5BD9EE8}" type="parTrans" cxnId="{C95B8597-DBCB-4049-B57E-54D0898C45C0}">
      <dgm:prSet/>
      <dgm:spPr/>
      <dgm:t>
        <a:bodyPr/>
        <a:lstStyle/>
        <a:p>
          <a:endParaRPr lang="es-MX"/>
        </a:p>
      </dgm:t>
    </dgm:pt>
    <dgm:pt modelId="{011267FF-A1A6-4F88-B2E8-5331086A6E40}" type="sibTrans" cxnId="{C95B8597-DBCB-4049-B57E-54D0898C45C0}">
      <dgm:prSet/>
      <dgm:spPr/>
      <dgm:t>
        <a:bodyPr/>
        <a:lstStyle/>
        <a:p>
          <a:endParaRPr lang="es-MX"/>
        </a:p>
      </dgm:t>
    </dgm:pt>
    <dgm:pt modelId="{E18F4F6E-69FD-4D1F-A055-57F88C66A8BC}">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DIRECCION DE OPERATIVOS VIALES</a:t>
          </a:r>
          <a:endParaRPr lang="es-MX" dirty="0"/>
        </a:p>
      </dgm:t>
    </dgm:pt>
    <dgm:pt modelId="{EFCE0D0D-CAFB-4F98-85DF-74F0761F5507}" type="parTrans" cxnId="{BC550256-8ADE-4306-89A1-564DB6BA1B23}">
      <dgm:prSet/>
      <dgm:spPr/>
      <dgm:t>
        <a:bodyPr/>
        <a:lstStyle/>
        <a:p>
          <a:endParaRPr lang="es-MX"/>
        </a:p>
      </dgm:t>
    </dgm:pt>
    <dgm:pt modelId="{E695EE28-021E-4E74-B6AA-423A97039232}" type="sibTrans" cxnId="{BC550256-8ADE-4306-89A1-564DB6BA1B23}">
      <dgm:prSet/>
      <dgm:spPr/>
      <dgm:t>
        <a:bodyPr/>
        <a:lstStyle/>
        <a:p>
          <a:endParaRPr lang="es-MX"/>
        </a:p>
      </dgm:t>
    </dgm:pt>
    <dgm:pt modelId="{1EBB60B0-30E2-4121-A478-628BA20D76AD}">
      <dgm:prSet phldrT="[Texto]">
        <dgm:style>
          <a:lnRef idx="2">
            <a:schemeClr val="dk1"/>
          </a:lnRef>
          <a:fillRef idx="1">
            <a:schemeClr val="lt1"/>
          </a:fillRef>
          <a:effectRef idx="0">
            <a:schemeClr val="dk1"/>
          </a:effectRef>
          <a:fontRef idx="minor">
            <a:schemeClr val="dk1"/>
          </a:fontRef>
        </dgm:style>
      </dgm:prSet>
      <dgm:spPr/>
      <dgm:t>
        <a:bodyPr/>
        <a:lstStyle/>
        <a:p>
          <a:r>
            <a:rPr lang="es-MX" dirty="0" smtClean="0"/>
            <a:t>PERITOS DE TRANSITO TERRESTRE</a:t>
          </a:r>
          <a:endParaRPr lang="es-MX" dirty="0"/>
        </a:p>
      </dgm:t>
    </dgm:pt>
    <dgm:pt modelId="{EFD2E7B0-4285-4408-AEBB-4DDBFF381023}" type="parTrans" cxnId="{27C012D1-2B3C-4BD9-B68A-04A702F2335C}">
      <dgm:prSet/>
      <dgm:spPr/>
      <dgm:t>
        <a:bodyPr/>
        <a:lstStyle/>
        <a:p>
          <a:endParaRPr lang="es-MX"/>
        </a:p>
      </dgm:t>
    </dgm:pt>
    <dgm:pt modelId="{429502D5-B298-4601-AA51-FF582FCABA0C}" type="sibTrans" cxnId="{27C012D1-2B3C-4BD9-B68A-04A702F2335C}">
      <dgm:prSet/>
      <dgm:spPr/>
      <dgm:t>
        <a:bodyPr/>
        <a:lstStyle/>
        <a:p>
          <a:endParaRPr lang="es-MX"/>
        </a:p>
      </dgm:t>
    </dgm:pt>
    <dgm:pt modelId="{A5614D09-A51B-4B95-A22C-3D03268EE7AC}" type="pres">
      <dgm:prSet presAssocID="{9E79B310-A2A0-47BF-9536-B93C2803DA6C}" presName="hierChild1" presStyleCnt="0">
        <dgm:presLayoutVars>
          <dgm:orgChart val="1"/>
          <dgm:chPref val="1"/>
          <dgm:dir/>
          <dgm:animOne val="branch"/>
          <dgm:animLvl val="lvl"/>
          <dgm:resizeHandles/>
        </dgm:presLayoutVars>
      </dgm:prSet>
      <dgm:spPr/>
      <dgm:t>
        <a:bodyPr/>
        <a:lstStyle/>
        <a:p>
          <a:endParaRPr lang="es-MX"/>
        </a:p>
      </dgm:t>
    </dgm:pt>
    <dgm:pt modelId="{AD0B95CD-4649-46E6-9073-1D4D88CCCF87}" type="pres">
      <dgm:prSet presAssocID="{B0E3AF4B-03C3-42D3-B829-A48B77E6CCD0}" presName="hierRoot1" presStyleCnt="0">
        <dgm:presLayoutVars>
          <dgm:hierBranch val="init"/>
        </dgm:presLayoutVars>
      </dgm:prSet>
      <dgm:spPr/>
    </dgm:pt>
    <dgm:pt modelId="{DE2BB5FF-4DA9-4BA5-9E36-D1F25F474B5C}" type="pres">
      <dgm:prSet presAssocID="{B0E3AF4B-03C3-42D3-B829-A48B77E6CCD0}" presName="rootComposite1" presStyleCnt="0"/>
      <dgm:spPr/>
    </dgm:pt>
    <dgm:pt modelId="{6F73B5E0-F50A-40D2-BCCE-59878FE40E69}" type="pres">
      <dgm:prSet presAssocID="{B0E3AF4B-03C3-42D3-B829-A48B77E6CCD0}" presName="rootText1" presStyleLbl="node0" presStyleIdx="0" presStyleCnt="1">
        <dgm:presLayoutVars>
          <dgm:chPref val="3"/>
        </dgm:presLayoutVars>
      </dgm:prSet>
      <dgm:spPr/>
      <dgm:t>
        <a:bodyPr/>
        <a:lstStyle/>
        <a:p>
          <a:endParaRPr lang="es-MX"/>
        </a:p>
      </dgm:t>
    </dgm:pt>
    <dgm:pt modelId="{BC5B2CFE-1537-44A2-A2E8-8A304DD6DC2F}" type="pres">
      <dgm:prSet presAssocID="{B0E3AF4B-03C3-42D3-B829-A48B77E6CCD0}" presName="rootConnector1" presStyleLbl="asst0" presStyleIdx="0" presStyleCnt="0"/>
      <dgm:spPr/>
      <dgm:t>
        <a:bodyPr/>
        <a:lstStyle/>
        <a:p>
          <a:endParaRPr lang="es-MX"/>
        </a:p>
      </dgm:t>
    </dgm:pt>
    <dgm:pt modelId="{A68F04E2-366B-461C-AFD3-0BDE2EA25942}" type="pres">
      <dgm:prSet presAssocID="{B0E3AF4B-03C3-42D3-B829-A48B77E6CCD0}" presName="hierChild2" presStyleCnt="0"/>
      <dgm:spPr/>
    </dgm:pt>
    <dgm:pt modelId="{4DA66312-6EA7-4ECE-85E6-300E70C8E07E}" type="pres">
      <dgm:prSet presAssocID="{EFCE0D0D-CAFB-4F98-85DF-74F0761F5507}" presName="Name37" presStyleLbl="parChTrans1D2" presStyleIdx="0" presStyleCnt="2"/>
      <dgm:spPr/>
      <dgm:t>
        <a:bodyPr/>
        <a:lstStyle/>
        <a:p>
          <a:endParaRPr lang="es-MX"/>
        </a:p>
      </dgm:t>
    </dgm:pt>
    <dgm:pt modelId="{F7DD0676-57AA-49DD-8A78-2A3D7D997492}" type="pres">
      <dgm:prSet presAssocID="{E18F4F6E-69FD-4D1F-A055-57F88C66A8BC}" presName="hierRoot2" presStyleCnt="0">
        <dgm:presLayoutVars>
          <dgm:hierBranch val="init"/>
        </dgm:presLayoutVars>
      </dgm:prSet>
      <dgm:spPr/>
    </dgm:pt>
    <dgm:pt modelId="{6BABC5B9-9279-4CEA-9151-B0DB9B5EDEE3}" type="pres">
      <dgm:prSet presAssocID="{E18F4F6E-69FD-4D1F-A055-57F88C66A8BC}" presName="rootComposite" presStyleCnt="0"/>
      <dgm:spPr/>
    </dgm:pt>
    <dgm:pt modelId="{675DC080-6F7E-42C6-B95A-4B3735986D8A}" type="pres">
      <dgm:prSet presAssocID="{E18F4F6E-69FD-4D1F-A055-57F88C66A8BC}" presName="rootText" presStyleLbl="node2" presStyleIdx="0" presStyleCnt="2">
        <dgm:presLayoutVars>
          <dgm:chPref val="3"/>
        </dgm:presLayoutVars>
      </dgm:prSet>
      <dgm:spPr/>
      <dgm:t>
        <a:bodyPr/>
        <a:lstStyle/>
        <a:p>
          <a:endParaRPr lang="es-MX"/>
        </a:p>
      </dgm:t>
    </dgm:pt>
    <dgm:pt modelId="{7D8DB7A8-5CB5-4D38-8061-F5C771931A61}" type="pres">
      <dgm:prSet presAssocID="{E18F4F6E-69FD-4D1F-A055-57F88C66A8BC}" presName="rootConnector" presStyleLbl="node2" presStyleIdx="0" presStyleCnt="2"/>
      <dgm:spPr/>
      <dgm:t>
        <a:bodyPr/>
        <a:lstStyle/>
        <a:p>
          <a:endParaRPr lang="es-MX"/>
        </a:p>
      </dgm:t>
    </dgm:pt>
    <dgm:pt modelId="{71085F9E-7402-4B5C-B0AC-94F822E7397B}" type="pres">
      <dgm:prSet presAssocID="{E18F4F6E-69FD-4D1F-A055-57F88C66A8BC}" presName="hierChild4" presStyleCnt="0"/>
      <dgm:spPr/>
    </dgm:pt>
    <dgm:pt modelId="{C82D70B9-DC11-4A5B-99E8-C68F82E3EC4F}" type="pres">
      <dgm:prSet presAssocID="{E18F4F6E-69FD-4D1F-A055-57F88C66A8BC}" presName="hierChild5" presStyleCnt="0"/>
      <dgm:spPr/>
    </dgm:pt>
    <dgm:pt modelId="{41A2A7E1-76F0-4AAD-A562-102C81A748C0}" type="pres">
      <dgm:prSet presAssocID="{EFD2E7B0-4285-4408-AEBB-4DDBFF381023}" presName="Name37" presStyleLbl="parChTrans1D2" presStyleIdx="1" presStyleCnt="2"/>
      <dgm:spPr/>
      <dgm:t>
        <a:bodyPr/>
        <a:lstStyle/>
        <a:p>
          <a:endParaRPr lang="es-MX"/>
        </a:p>
      </dgm:t>
    </dgm:pt>
    <dgm:pt modelId="{45BD4826-188A-4CFB-B66A-CDA23EC0C65F}" type="pres">
      <dgm:prSet presAssocID="{1EBB60B0-30E2-4121-A478-628BA20D76AD}" presName="hierRoot2" presStyleCnt="0">
        <dgm:presLayoutVars>
          <dgm:hierBranch val="init"/>
        </dgm:presLayoutVars>
      </dgm:prSet>
      <dgm:spPr/>
    </dgm:pt>
    <dgm:pt modelId="{B308F45D-A462-4B8B-B510-B09C014C32C4}" type="pres">
      <dgm:prSet presAssocID="{1EBB60B0-30E2-4121-A478-628BA20D76AD}" presName="rootComposite" presStyleCnt="0"/>
      <dgm:spPr/>
    </dgm:pt>
    <dgm:pt modelId="{FADEC37E-E6EB-442D-A721-6C4ED5A713B1}" type="pres">
      <dgm:prSet presAssocID="{1EBB60B0-30E2-4121-A478-628BA20D76AD}" presName="rootText" presStyleLbl="node2" presStyleIdx="1" presStyleCnt="2">
        <dgm:presLayoutVars>
          <dgm:chPref val="3"/>
        </dgm:presLayoutVars>
      </dgm:prSet>
      <dgm:spPr/>
      <dgm:t>
        <a:bodyPr/>
        <a:lstStyle/>
        <a:p>
          <a:endParaRPr lang="es-MX"/>
        </a:p>
      </dgm:t>
    </dgm:pt>
    <dgm:pt modelId="{C833D27A-6358-47CF-9CB0-F4050A6722FA}" type="pres">
      <dgm:prSet presAssocID="{1EBB60B0-30E2-4121-A478-628BA20D76AD}" presName="rootConnector" presStyleLbl="node2" presStyleIdx="1" presStyleCnt="2"/>
      <dgm:spPr/>
      <dgm:t>
        <a:bodyPr/>
        <a:lstStyle/>
        <a:p>
          <a:endParaRPr lang="es-MX"/>
        </a:p>
      </dgm:t>
    </dgm:pt>
    <dgm:pt modelId="{47C55D5A-4686-4BEF-A70E-72C9E2DDE167}" type="pres">
      <dgm:prSet presAssocID="{1EBB60B0-30E2-4121-A478-628BA20D76AD}" presName="hierChild4" presStyleCnt="0"/>
      <dgm:spPr/>
    </dgm:pt>
    <dgm:pt modelId="{85E8197A-ABA4-4578-84A0-4322E13EA45B}" type="pres">
      <dgm:prSet presAssocID="{1EBB60B0-30E2-4121-A478-628BA20D76AD}" presName="hierChild5" presStyleCnt="0"/>
      <dgm:spPr/>
    </dgm:pt>
    <dgm:pt modelId="{D493F0DF-C009-440D-AEDC-B6CF97D6170B}" type="pres">
      <dgm:prSet presAssocID="{B0E3AF4B-03C3-42D3-B829-A48B77E6CCD0}" presName="hierChild3" presStyleCnt="0"/>
      <dgm:spPr/>
    </dgm:pt>
  </dgm:ptLst>
  <dgm:cxnLst>
    <dgm:cxn modelId="{6A9B83C2-F47C-4B7D-9D9D-04A02CDB2F5D}" type="presOf" srcId="{EFCE0D0D-CAFB-4F98-85DF-74F0761F5507}" destId="{4DA66312-6EA7-4ECE-85E6-300E70C8E07E}" srcOrd="0" destOrd="0" presId="urn:microsoft.com/office/officeart/2005/8/layout/orgChart1"/>
    <dgm:cxn modelId="{EC353CAB-0B14-47B3-AFFD-9031D52BE80B}" type="presOf" srcId="{E18F4F6E-69FD-4D1F-A055-57F88C66A8BC}" destId="{675DC080-6F7E-42C6-B95A-4B3735986D8A}" srcOrd="0" destOrd="0" presId="urn:microsoft.com/office/officeart/2005/8/layout/orgChart1"/>
    <dgm:cxn modelId="{633EBB1C-4439-4DE2-A851-869F741B217F}" type="presOf" srcId="{B0E3AF4B-03C3-42D3-B829-A48B77E6CCD0}" destId="{BC5B2CFE-1537-44A2-A2E8-8A304DD6DC2F}" srcOrd="1" destOrd="0" presId="urn:microsoft.com/office/officeart/2005/8/layout/orgChart1"/>
    <dgm:cxn modelId="{C95B8597-DBCB-4049-B57E-54D0898C45C0}" srcId="{9E79B310-A2A0-47BF-9536-B93C2803DA6C}" destId="{B0E3AF4B-03C3-42D3-B829-A48B77E6CCD0}" srcOrd="0" destOrd="0" parTransId="{748EB2EB-4D72-41D1-9E87-8366C5BD9EE8}" sibTransId="{011267FF-A1A6-4F88-B2E8-5331086A6E40}"/>
    <dgm:cxn modelId="{8D77A25F-5F5C-466A-BDF6-A8529B31F622}" type="presOf" srcId="{E18F4F6E-69FD-4D1F-A055-57F88C66A8BC}" destId="{7D8DB7A8-5CB5-4D38-8061-F5C771931A61}" srcOrd="1" destOrd="0" presId="urn:microsoft.com/office/officeart/2005/8/layout/orgChart1"/>
    <dgm:cxn modelId="{27C012D1-2B3C-4BD9-B68A-04A702F2335C}" srcId="{B0E3AF4B-03C3-42D3-B829-A48B77E6CCD0}" destId="{1EBB60B0-30E2-4121-A478-628BA20D76AD}" srcOrd="1" destOrd="0" parTransId="{EFD2E7B0-4285-4408-AEBB-4DDBFF381023}" sibTransId="{429502D5-B298-4601-AA51-FF582FCABA0C}"/>
    <dgm:cxn modelId="{F96C7007-B7DF-4EFF-9456-C159B85FED74}" type="presOf" srcId="{EFD2E7B0-4285-4408-AEBB-4DDBFF381023}" destId="{41A2A7E1-76F0-4AAD-A562-102C81A748C0}" srcOrd="0" destOrd="0" presId="urn:microsoft.com/office/officeart/2005/8/layout/orgChart1"/>
    <dgm:cxn modelId="{AC19DECE-2745-42EB-82A3-73E73D570748}" type="presOf" srcId="{B0E3AF4B-03C3-42D3-B829-A48B77E6CCD0}" destId="{6F73B5E0-F50A-40D2-BCCE-59878FE40E69}" srcOrd="0" destOrd="0" presId="urn:microsoft.com/office/officeart/2005/8/layout/orgChart1"/>
    <dgm:cxn modelId="{0EC616D7-3011-4D1C-BFAD-8D02117B013F}" type="presOf" srcId="{1EBB60B0-30E2-4121-A478-628BA20D76AD}" destId="{FADEC37E-E6EB-442D-A721-6C4ED5A713B1}" srcOrd="0" destOrd="0" presId="urn:microsoft.com/office/officeart/2005/8/layout/orgChart1"/>
    <dgm:cxn modelId="{BC550256-8ADE-4306-89A1-564DB6BA1B23}" srcId="{B0E3AF4B-03C3-42D3-B829-A48B77E6CCD0}" destId="{E18F4F6E-69FD-4D1F-A055-57F88C66A8BC}" srcOrd="0" destOrd="0" parTransId="{EFCE0D0D-CAFB-4F98-85DF-74F0761F5507}" sibTransId="{E695EE28-021E-4E74-B6AA-423A97039232}"/>
    <dgm:cxn modelId="{0FD16ADD-BECC-4927-9FB1-01EC47CEEB22}" type="presOf" srcId="{9E79B310-A2A0-47BF-9536-B93C2803DA6C}" destId="{A5614D09-A51B-4B95-A22C-3D03268EE7AC}" srcOrd="0" destOrd="0" presId="urn:microsoft.com/office/officeart/2005/8/layout/orgChart1"/>
    <dgm:cxn modelId="{01E89D7B-449E-4BF3-A6BF-41885004E6FF}" type="presOf" srcId="{1EBB60B0-30E2-4121-A478-628BA20D76AD}" destId="{C833D27A-6358-47CF-9CB0-F4050A6722FA}" srcOrd="1" destOrd="0" presId="urn:microsoft.com/office/officeart/2005/8/layout/orgChart1"/>
    <dgm:cxn modelId="{FA4FA12B-A8AC-4ABB-884D-0AC297F8A79D}" type="presParOf" srcId="{A5614D09-A51B-4B95-A22C-3D03268EE7AC}" destId="{AD0B95CD-4649-46E6-9073-1D4D88CCCF87}" srcOrd="0" destOrd="0" presId="urn:microsoft.com/office/officeart/2005/8/layout/orgChart1"/>
    <dgm:cxn modelId="{F00294AE-8C09-4D80-AB71-61ABD247A546}" type="presParOf" srcId="{AD0B95CD-4649-46E6-9073-1D4D88CCCF87}" destId="{DE2BB5FF-4DA9-4BA5-9E36-D1F25F474B5C}" srcOrd="0" destOrd="0" presId="urn:microsoft.com/office/officeart/2005/8/layout/orgChart1"/>
    <dgm:cxn modelId="{2107E0F5-CD49-4FB9-8FCC-B514BF4A5956}" type="presParOf" srcId="{DE2BB5FF-4DA9-4BA5-9E36-D1F25F474B5C}" destId="{6F73B5E0-F50A-40D2-BCCE-59878FE40E69}" srcOrd="0" destOrd="0" presId="urn:microsoft.com/office/officeart/2005/8/layout/orgChart1"/>
    <dgm:cxn modelId="{9C23B84C-E2C4-4D2B-A9C0-9C42CDA78A87}" type="presParOf" srcId="{DE2BB5FF-4DA9-4BA5-9E36-D1F25F474B5C}" destId="{BC5B2CFE-1537-44A2-A2E8-8A304DD6DC2F}" srcOrd="1" destOrd="0" presId="urn:microsoft.com/office/officeart/2005/8/layout/orgChart1"/>
    <dgm:cxn modelId="{50DFC9AF-CCEF-4CA4-B13A-CD7BD62FD438}" type="presParOf" srcId="{AD0B95CD-4649-46E6-9073-1D4D88CCCF87}" destId="{A68F04E2-366B-461C-AFD3-0BDE2EA25942}" srcOrd="1" destOrd="0" presId="urn:microsoft.com/office/officeart/2005/8/layout/orgChart1"/>
    <dgm:cxn modelId="{EF711F0A-A74F-427D-B531-7FF793EBFF3D}" type="presParOf" srcId="{A68F04E2-366B-461C-AFD3-0BDE2EA25942}" destId="{4DA66312-6EA7-4ECE-85E6-300E70C8E07E}" srcOrd="0" destOrd="0" presId="urn:microsoft.com/office/officeart/2005/8/layout/orgChart1"/>
    <dgm:cxn modelId="{4477BEAD-3D10-4FA8-BEC4-DD3EF3F8AB22}" type="presParOf" srcId="{A68F04E2-366B-461C-AFD3-0BDE2EA25942}" destId="{F7DD0676-57AA-49DD-8A78-2A3D7D997492}" srcOrd="1" destOrd="0" presId="urn:microsoft.com/office/officeart/2005/8/layout/orgChart1"/>
    <dgm:cxn modelId="{FF5C98C7-8DC5-44D8-AB4B-D46006F358DA}" type="presParOf" srcId="{F7DD0676-57AA-49DD-8A78-2A3D7D997492}" destId="{6BABC5B9-9279-4CEA-9151-B0DB9B5EDEE3}" srcOrd="0" destOrd="0" presId="urn:microsoft.com/office/officeart/2005/8/layout/orgChart1"/>
    <dgm:cxn modelId="{B90FC36D-5C4B-4208-973F-BAD9B4BF6EBC}" type="presParOf" srcId="{6BABC5B9-9279-4CEA-9151-B0DB9B5EDEE3}" destId="{675DC080-6F7E-42C6-B95A-4B3735986D8A}" srcOrd="0" destOrd="0" presId="urn:microsoft.com/office/officeart/2005/8/layout/orgChart1"/>
    <dgm:cxn modelId="{0A7CD7E5-BD81-4AD3-BBDC-79E4D5AEFE28}" type="presParOf" srcId="{6BABC5B9-9279-4CEA-9151-B0DB9B5EDEE3}" destId="{7D8DB7A8-5CB5-4D38-8061-F5C771931A61}" srcOrd="1" destOrd="0" presId="urn:microsoft.com/office/officeart/2005/8/layout/orgChart1"/>
    <dgm:cxn modelId="{182CAE8B-5620-4F35-AB4D-87C1FEBE6A74}" type="presParOf" srcId="{F7DD0676-57AA-49DD-8A78-2A3D7D997492}" destId="{71085F9E-7402-4B5C-B0AC-94F822E7397B}" srcOrd="1" destOrd="0" presId="urn:microsoft.com/office/officeart/2005/8/layout/orgChart1"/>
    <dgm:cxn modelId="{E17CCF6D-BC17-4820-B343-2B7E35F575D8}" type="presParOf" srcId="{F7DD0676-57AA-49DD-8A78-2A3D7D997492}" destId="{C82D70B9-DC11-4A5B-99E8-C68F82E3EC4F}" srcOrd="2" destOrd="0" presId="urn:microsoft.com/office/officeart/2005/8/layout/orgChart1"/>
    <dgm:cxn modelId="{FCDD26FA-599E-47B1-818B-93ADB1ECFE4F}" type="presParOf" srcId="{A68F04E2-366B-461C-AFD3-0BDE2EA25942}" destId="{41A2A7E1-76F0-4AAD-A562-102C81A748C0}" srcOrd="2" destOrd="0" presId="urn:microsoft.com/office/officeart/2005/8/layout/orgChart1"/>
    <dgm:cxn modelId="{805522A2-4888-455F-9A4C-D22B0380D42D}" type="presParOf" srcId="{A68F04E2-366B-461C-AFD3-0BDE2EA25942}" destId="{45BD4826-188A-4CFB-B66A-CDA23EC0C65F}" srcOrd="3" destOrd="0" presId="urn:microsoft.com/office/officeart/2005/8/layout/orgChart1"/>
    <dgm:cxn modelId="{EAA29F4D-96E5-408E-9654-3B3EBEDC74D3}" type="presParOf" srcId="{45BD4826-188A-4CFB-B66A-CDA23EC0C65F}" destId="{B308F45D-A462-4B8B-B510-B09C014C32C4}" srcOrd="0" destOrd="0" presId="urn:microsoft.com/office/officeart/2005/8/layout/orgChart1"/>
    <dgm:cxn modelId="{E42DB994-6DF3-4470-A296-50929EB98752}" type="presParOf" srcId="{B308F45D-A462-4B8B-B510-B09C014C32C4}" destId="{FADEC37E-E6EB-442D-A721-6C4ED5A713B1}" srcOrd="0" destOrd="0" presId="urn:microsoft.com/office/officeart/2005/8/layout/orgChart1"/>
    <dgm:cxn modelId="{559FB4FE-AB9B-452E-8D1B-491DEBDDAF7E}" type="presParOf" srcId="{B308F45D-A462-4B8B-B510-B09C014C32C4}" destId="{C833D27A-6358-47CF-9CB0-F4050A6722FA}" srcOrd="1" destOrd="0" presId="urn:microsoft.com/office/officeart/2005/8/layout/orgChart1"/>
    <dgm:cxn modelId="{9B6594E2-8192-4926-87E8-DE2E95869145}" type="presParOf" srcId="{45BD4826-188A-4CFB-B66A-CDA23EC0C65F}" destId="{47C55D5A-4686-4BEF-A70E-72C9E2DDE167}" srcOrd="1" destOrd="0" presId="urn:microsoft.com/office/officeart/2005/8/layout/orgChart1"/>
    <dgm:cxn modelId="{1E9227DD-D87C-4477-A182-AB913679A492}" type="presParOf" srcId="{45BD4826-188A-4CFB-B66A-CDA23EC0C65F}" destId="{85E8197A-ABA4-4578-84A0-4322E13EA45B}" srcOrd="2" destOrd="0" presId="urn:microsoft.com/office/officeart/2005/8/layout/orgChart1"/>
    <dgm:cxn modelId="{EAF0925A-242F-4155-ABE4-7C3B7A1E44DB}" type="presParOf" srcId="{AD0B95CD-4649-46E6-9073-1D4D88CCCF87}" destId="{D493F0DF-C009-440D-AEDC-B6CF97D617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3650C-6066-4482-9134-18A739B9151A}">
      <dsp:nvSpPr>
        <dsp:cNvPr id="0" name=""/>
        <dsp:cNvSpPr/>
      </dsp:nvSpPr>
      <dsp:spPr>
        <a:xfrm>
          <a:off x="3852760" y="954706"/>
          <a:ext cx="143683" cy="629469"/>
        </a:xfrm>
        <a:custGeom>
          <a:avLst/>
          <a:gdLst/>
          <a:ahLst/>
          <a:cxnLst/>
          <a:rect l="0" t="0" r="0" b="0"/>
          <a:pathLst>
            <a:path>
              <a:moveTo>
                <a:pt x="143683" y="0"/>
              </a:moveTo>
              <a:lnTo>
                <a:pt x="143683" y="629469"/>
              </a:lnTo>
              <a:lnTo>
                <a:pt x="0" y="629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FBAE6-D775-4351-9D0D-16495D3839FC}">
      <dsp:nvSpPr>
        <dsp:cNvPr id="0" name=""/>
        <dsp:cNvSpPr/>
      </dsp:nvSpPr>
      <dsp:spPr>
        <a:xfrm>
          <a:off x="3996444" y="954706"/>
          <a:ext cx="3311555" cy="1258938"/>
        </a:xfrm>
        <a:custGeom>
          <a:avLst/>
          <a:gdLst/>
          <a:ahLst/>
          <a:cxnLst/>
          <a:rect l="0" t="0" r="0" b="0"/>
          <a:pathLst>
            <a:path>
              <a:moveTo>
                <a:pt x="0" y="0"/>
              </a:moveTo>
              <a:lnTo>
                <a:pt x="0" y="1115255"/>
              </a:lnTo>
              <a:lnTo>
                <a:pt x="3311555" y="1115255"/>
              </a:lnTo>
              <a:lnTo>
                <a:pt x="3311555" y="1258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5B284-532B-486F-9463-48CF52DAB957}">
      <dsp:nvSpPr>
        <dsp:cNvPr id="0" name=""/>
        <dsp:cNvSpPr/>
      </dsp:nvSpPr>
      <dsp:spPr>
        <a:xfrm>
          <a:off x="3996444" y="954706"/>
          <a:ext cx="1655777" cy="1258938"/>
        </a:xfrm>
        <a:custGeom>
          <a:avLst/>
          <a:gdLst/>
          <a:ahLst/>
          <a:cxnLst/>
          <a:rect l="0" t="0" r="0" b="0"/>
          <a:pathLst>
            <a:path>
              <a:moveTo>
                <a:pt x="0" y="0"/>
              </a:moveTo>
              <a:lnTo>
                <a:pt x="0" y="1115255"/>
              </a:lnTo>
              <a:lnTo>
                <a:pt x="1655777" y="1115255"/>
              </a:lnTo>
              <a:lnTo>
                <a:pt x="1655777" y="1258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7395A-3735-4AEA-9715-F2AEB58B7F1F}">
      <dsp:nvSpPr>
        <dsp:cNvPr id="0" name=""/>
        <dsp:cNvSpPr/>
      </dsp:nvSpPr>
      <dsp:spPr>
        <a:xfrm>
          <a:off x="3950723" y="954706"/>
          <a:ext cx="91440" cy="1258938"/>
        </a:xfrm>
        <a:custGeom>
          <a:avLst/>
          <a:gdLst/>
          <a:ahLst/>
          <a:cxnLst/>
          <a:rect l="0" t="0" r="0" b="0"/>
          <a:pathLst>
            <a:path>
              <a:moveTo>
                <a:pt x="45720" y="0"/>
              </a:moveTo>
              <a:lnTo>
                <a:pt x="45720" y="1258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C1FC-2E92-4FAF-87BE-21B2F297C921}">
      <dsp:nvSpPr>
        <dsp:cNvPr id="0" name=""/>
        <dsp:cNvSpPr/>
      </dsp:nvSpPr>
      <dsp:spPr>
        <a:xfrm>
          <a:off x="2340666" y="954706"/>
          <a:ext cx="1655777" cy="1258938"/>
        </a:xfrm>
        <a:custGeom>
          <a:avLst/>
          <a:gdLst/>
          <a:ahLst/>
          <a:cxnLst/>
          <a:rect l="0" t="0" r="0" b="0"/>
          <a:pathLst>
            <a:path>
              <a:moveTo>
                <a:pt x="1655777" y="0"/>
              </a:moveTo>
              <a:lnTo>
                <a:pt x="1655777" y="1115255"/>
              </a:lnTo>
              <a:lnTo>
                <a:pt x="0" y="1115255"/>
              </a:lnTo>
              <a:lnTo>
                <a:pt x="0" y="1258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C21C6-8034-4D22-8557-AB27E9AE2C64}">
      <dsp:nvSpPr>
        <dsp:cNvPr id="0" name=""/>
        <dsp:cNvSpPr/>
      </dsp:nvSpPr>
      <dsp:spPr>
        <a:xfrm>
          <a:off x="684888" y="954706"/>
          <a:ext cx="3311555" cy="1258938"/>
        </a:xfrm>
        <a:custGeom>
          <a:avLst/>
          <a:gdLst/>
          <a:ahLst/>
          <a:cxnLst/>
          <a:rect l="0" t="0" r="0" b="0"/>
          <a:pathLst>
            <a:path>
              <a:moveTo>
                <a:pt x="3311555" y="0"/>
              </a:moveTo>
              <a:lnTo>
                <a:pt x="3311555" y="1115255"/>
              </a:lnTo>
              <a:lnTo>
                <a:pt x="0" y="1115255"/>
              </a:lnTo>
              <a:lnTo>
                <a:pt x="0" y="1258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1F931-3309-4E53-A6EC-907130B9A3FE}">
      <dsp:nvSpPr>
        <dsp:cNvPr id="0" name=""/>
        <dsp:cNvSpPr/>
      </dsp:nvSpPr>
      <dsp:spPr>
        <a:xfrm>
          <a:off x="3312238" y="270501"/>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SUBSECRETARIA ESTATAL DE CAMINOS PENINSULARES </a:t>
          </a:r>
          <a:endParaRPr lang="es-MX" sz="1200" kern="1200" dirty="0"/>
        </a:p>
      </dsp:txBody>
      <dsp:txXfrm>
        <a:off x="3312238" y="270501"/>
        <a:ext cx="1368411" cy="684205"/>
      </dsp:txXfrm>
    </dsp:sp>
    <dsp:sp modelId="{4BE6EADA-7E36-4FF8-8F8F-BDBF42DD234D}">
      <dsp:nvSpPr>
        <dsp:cNvPr id="0" name=""/>
        <dsp:cNvSpPr/>
      </dsp:nvSpPr>
      <dsp:spPr>
        <a:xfrm>
          <a:off x="682" y="2213645"/>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PROGRESO</a:t>
          </a:r>
          <a:endParaRPr lang="es-MX" sz="1200" kern="1200" dirty="0"/>
        </a:p>
      </dsp:txBody>
      <dsp:txXfrm>
        <a:off x="682" y="2213645"/>
        <a:ext cx="1368411" cy="684205"/>
      </dsp:txXfrm>
    </dsp:sp>
    <dsp:sp modelId="{09695DD2-BDD2-46B8-8BEE-26843468CC1C}">
      <dsp:nvSpPr>
        <dsp:cNvPr id="0" name=""/>
        <dsp:cNvSpPr/>
      </dsp:nvSpPr>
      <dsp:spPr>
        <a:xfrm>
          <a:off x="1656460" y="2213645"/>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MAXCANU </a:t>
          </a:r>
          <a:endParaRPr lang="es-MX" sz="1200" kern="1200" dirty="0"/>
        </a:p>
      </dsp:txBody>
      <dsp:txXfrm>
        <a:off x="1656460" y="2213645"/>
        <a:ext cx="1368411" cy="684205"/>
      </dsp:txXfrm>
    </dsp:sp>
    <dsp:sp modelId="{AFCD1C15-0EBC-4F80-9464-60261824D459}">
      <dsp:nvSpPr>
        <dsp:cNvPr id="0" name=""/>
        <dsp:cNvSpPr/>
      </dsp:nvSpPr>
      <dsp:spPr>
        <a:xfrm>
          <a:off x="3312238" y="2213645"/>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TIZIMIN</a:t>
          </a:r>
          <a:endParaRPr lang="es-MX" sz="1200" kern="1200" dirty="0"/>
        </a:p>
      </dsp:txBody>
      <dsp:txXfrm>
        <a:off x="3312238" y="2213645"/>
        <a:ext cx="1368411" cy="684205"/>
      </dsp:txXfrm>
    </dsp:sp>
    <dsp:sp modelId="{CBA43CF5-D666-4B77-9B1A-CBD31C9E01AF}">
      <dsp:nvSpPr>
        <dsp:cNvPr id="0" name=""/>
        <dsp:cNvSpPr/>
      </dsp:nvSpPr>
      <dsp:spPr>
        <a:xfrm>
          <a:off x="4968016" y="2213645"/>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VALLADOLID</a:t>
          </a:r>
          <a:endParaRPr lang="es-MX" sz="1200" kern="1200" dirty="0"/>
        </a:p>
      </dsp:txBody>
      <dsp:txXfrm>
        <a:off x="4968016" y="2213645"/>
        <a:ext cx="1368411" cy="684205"/>
      </dsp:txXfrm>
    </dsp:sp>
    <dsp:sp modelId="{00D41334-7144-4E08-BA69-49EAE6D71865}">
      <dsp:nvSpPr>
        <dsp:cNvPr id="0" name=""/>
        <dsp:cNvSpPr/>
      </dsp:nvSpPr>
      <dsp:spPr>
        <a:xfrm>
          <a:off x="6623793" y="2213645"/>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MOTUL</a:t>
          </a:r>
          <a:endParaRPr lang="es-MX" sz="1200" kern="1200" dirty="0"/>
        </a:p>
      </dsp:txBody>
      <dsp:txXfrm>
        <a:off x="6623793" y="2213645"/>
        <a:ext cx="1368411" cy="684205"/>
      </dsp:txXfrm>
    </dsp:sp>
    <dsp:sp modelId="{EB1FAA82-F54E-4669-B33A-8C2DD39F8524}">
      <dsp:nvSpPr>
        <dsp:cNvPr id="0" name=""/>
        <dsp:cNvSpPr/>
      </dsp:nvSpPr>
      <dsp:spPr>
        <a:xfrm>
          <a:off x="2484349" y="1242073"/>
          <a:ext cx="1368411" cy="684205"/>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CENTROS INTEGRALES DE SEGURIDAD PUBLICA</a:t>
          </a:r>
          <a:endParaRPr lang="es-MX" sz="1200" kern="1200" dirty="0"/>
        </a:p>
      </dsp:txBody>
      <dsp:txXfrm>
        <a:off x="2484349" y="1242073"/>
        <a:ext cx="1368411" cy="684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543B2-AB8E-445D-8356-033FA79D022A}">
      <dsp:nvSpPr>
        <dsp:cNvPr id="0" name=""/>
        <dsp:cNvSpPr/>
      </dsp:nvSpPr>
      <dsp:spPr>
        <a:xfrm>
          <a:off x="2909896" y="1426976"/>
          <a:ext cx="138103" cy="605023"/>
        </a:xfrm>
        <a:custGeom>
          <a:avLst/>
          <a:gdLst/>
          <a:ahLst/>
          <a:cxnLst/>
          <a:rect l="0" t="0" r="0" b="0"/>
          <a:pathLst>
            <a:path>
              <a:moveTo>
                <a:pt x="138103" y="0"/>
              </a:moveTo>
              <a:lnTo>
                <a:pt x="138103" y="605023"/>
              </a:lnTo>
              <a:lnTo>
                <a:pt x="0" y="6050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96C68-3378-42E0-8630-0CEE8E5FB5E0}">
      <dsp:nvSpPr>
        <dsp:cNvPr id="0" name=""/>
        <dsp:cNvSpPr/>
      </dsp:nvSpPr>
      <dsp:spPr>
        <a:xfrm>
          <a:off x="3048000" y="1426976"/>
          <a:ext cx="2387212" cy="1210047"/>
        </a:xfrm>
        <a:custGeom>
          <a:avLst/>
          <a:gdLst/>
          <a:ahLst/>
          <a:cxnLst/>
          <a:rect l="0" t="0" r="0" b="0"/>
          <a:pathLst>
            <a:path>
              <a:moveTo>
                <a:pt x="0" y="0"/>
              </a:moveTo>
              <a:lnTo>
                <a:pt x="0" y="1071943"/>
              </a:lnTo>
              <a:lnTo>
                <a:pt x="2387212" y="1071943"/>
              </a:lnTo>
              <a:lnTo>
                <a:pt x="2387212"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23C23-C846-4199-8705-281A43ED5160}">
      <dsp:nvSpPr>
        <dsp:cNvPr id="0" name=""/>
        <dsp:cNvSpPr/>
      </dsp:nvSpPr>
      <dsp:spPr>
        <a:xfrm>
          <a:off x="3048000" y="1426976"/>
          <a:ext cx="795737" cy="1210047"/>
        </a:xfrm>
        <a:custGeom>
          <a:avLst/>
          <a:gdLst/>
          <a:ahLst/>
          <a:cxnLst/>
          <a:rect l="0" t="0" r="0" b="0"/>
          <a:pathLst>
            <a:path>
              <a:moveTo>
                <a:pt x="0" y="0"/>
              </a:moveTo>
              <a:lnTo>
                <a:pt x="0" y="1071943"/>
              </a:lnTo>
              <a:lnTo>
                <a:pt x="795737" y="1071943"/>
              </a:lnTo>
              <a:lnTo>
                <a:pt x="795737"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C5643-81C9-410E-B397-45F69F12A55D}">
      <dsp:nvSpPr>
        <dsp:cNvPr id="0" name=""/>
        <dsp:cNvSpPr/>
      </dsp:nvSpPr>
      <dsp:spPr>
        <a:xfrm>
          <a:off x="2252262" y="1426976"/>
          <a:ext cx="795737" cy="1210047"/>
        </a:xfrm>
        <a:custGeom>
          <a:avLst/>
          <a:gdLst/>
          <a:ahLst/>
          <a:cxnLst/>
          <a:rect l="0" t="0" r="0" b="0"/>
          <a:pathLst>
            <a:path>
              <a:moveTo>
                <a:pt x="795737" y="0"/>
              </a:moveTo>
              <a:lnTo>
                <a:pt x="795737" y="1071943"/>
              </a:lnTo>
              <a:lnTo>
                <a:pt x="0" y="1071943"/>
              </a:lnTo>
              <a:lnTo>
                <a:pt x="0"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9F79F-B583-4AC1-88F4-29F2AB9CAD2C}">
      <dsp:nvSpPr>
        <dsp:cNvPr id="0" name=""/>
        <dsp:cNvSpPr/>
      </dsp:nvSpPr>
      <dsp:spPr>
        <a:xfrm>
          <a:off x="660787" y="1426976"/>
          <a:ext cx="2387212" cy="1210047"/>
        </a:xfrm>
        <a:custGeom>
          <a:avLst/>
          <a:gdLst/>
          <a:ahLst/>
          <a:cxnLst/>
          <a:rect l="0" t="0" r="0" b="0"/>
          <a:pathLst>
            <a:path>
              <a:moveTo>
                <a:pt x="2387212" y="0"/>
              </a:moveTo>
              <a:lnTo>
                <a:pt x="2387212" y="1071943"/>
              </a:lnTo>
              <a:lnTo>
                <a:pt x="0" y="1071943"/>
              </a:lnTo>
              <a:lnTo>
                <a:pt x="0"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7C61B-AB0F-4A1D-82C7-0E73835FD481}">
      <dsp:nvSpPr>
        <dsp:cNvPr id="0" name=""/>
        <dsp:cNvSpPr/>
      </dsp:nvSpPr>
      <dsp:spPr>
        <a:xfrm>
          <a:off x="2390365" y="769342"/>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SUBSECRETARIA DE SEGURIDAD CIUDADANA</a:t>
          </a:r>
          <a:endParaRPr lang="es-MX" sz="1500" kern="1200" dirty="0"/>
        </a:p>
      </dsp:txBody>
      <dsp:txXfrm>
        <a:off x="2390365" y="769342"/>
        <a:ext cx="1315268" cy="657634"/>
      </dsp:txXfrm>
    </dsp:sp>
    <dsp:sp modelId="{F7295610-50C3-4EC7-8BE6-860C936C599B}">
      <dsp:nvSpPr>
        <dsp:cNvPr id="0" name=""/>
        <dsp:cNvSpPr/>
      </dsp:nvSpPr>
      <dsp:spPr>
        <a:xfrm>
          <a:off x="3153" y="2637023"/>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NORTE</a:t>
          </a:r>
          <a:endParaRPr lang="es-MX" sz="1500" kern="1200" dirty="0"/>
        </a:p>
      </dsp:txBody>
      <dsp:txXfrm>
        <a:off x="3153" y="2637023"/>
        <a:ext cx="1315268" cy="657634"/>
      </dsp:txXfrm>
    </dsp:sp>
    <dsp:sp modelId="{0BAABDBC-1024-4913-88C6-BB2016EFC36F}">
      <dsp:nvSpPr>
        <dsp:cNvPr id="0" name=""/>
        <dsp:cNvSpPr/>
      </dsp:nvSpPr>
      <dsp:spPr>
        <a:xfrm>
          <a:off x="1594628" y="2637023"/>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SUR</a:t>
          </a:r>
          <a:endParaRPr lang="es-MX" sz="1500" kern="1200" dirty="0"/>
        </a:p>
      </dsp:txBody>
      <dsp:txXfrm>
        <a:off x="1594628" y="2637023"/>
        <a:ext cx="1315268" cy="657634"/>
      </dsp:txXfrm>
    </dsp:sp>
    <dsp:sp modelId="{92A57C79-1FEE-473B-AC9F-603716799017}">
      <dsp:nvSpPr>
        <dsp:cNvPr id="0" name=""/>
        <dsp:cNvSpPr/>
      </dsp:nvSpPr>
      <dsp:spPr>
        <a:xfrm>
          <a:off x="3186103" y="2637023"/>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ORIENTE</a:t>
          </a:r>
          <a:endParaRPr lang="es-MX" sz="1500" kern="1200" dirty="0"/>
        </a:p>
      </dsp:txBody>
      <dsp:txXfrm>
        <a:off x="3186103" y="2637023"/>
        <a:ext cx="1315268" cy="657634"/>
      </dsp:txXfrm>
    </dsp:sp>
    <dsp:sp modelId="{8A8771DE-1A3C-46FD-B1FC-C2CF4EF3A8E7}">
      <dsp:nvSpPr>
        <dsp:cNvPr id="0" name=""/>
        <dsp:cNvSpPr/>
      </dsp:nvSpPr>
      <dsp:spPr>
        <a:xfrm>
          <a:off x="4777578" y="2637023"/>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PONIENTE</a:t>
          </a:r>
          <a:endParaRPr lang="es-MX" sz="1500" kern="1200" dirty="0"/>
        </a:p>
      </dsp:txBody>
      <dsp:txXfrm>
        <a:off x="4777578" y="2637023"/>
        <a:ext cx="1315268" cy="657634"/>
      </dsp:txXfrm>
    </dsp:sp>
    <dsp:sp modelId="{A4D0FB9D-AA88-4DE5-81C5-D61E37B0C6F1}">
      <dsp:nvSpPr>
        <dsp:cNvPr id="0" name=""/>
        <dsp:cNvSpPr/>
      </dsp:nvSpPr>
      <dsp:spPr>
        <a:xfrm>
          <a:off x="1594628" y="1703182"/>
          <a:ext cx="1315268" cy="657634"/>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smtClean="0"/>
            <a:t>DIRECCION DE OPERACIÓN DE LOS SECTORES</a:t>
          </a:r>
          <a:endParaRPr lang="es-MX" sz="1500" kern="1200" dirty="0"/>
        </a:p>
      </dsp:txBody>
      <dsp:txXfrm>
        <a:off x="1594628" y="1703182"/>
        <a:ext cx="1315268" cy="657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2A7E1-76F0-4AAD-A562-102C81A748C0}">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66312-6EA7-4ECE-85E6-300E70C8E07E}">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3B5E0-F50A-40D2-BCCE-59878FE40E69}">
      <dsp:nvSpPr>
        <dsp:cNvPr id="0" name=""/>
        <dsp:cNvSpPr/>
      </dsp:nvSpPr>
      <dsp:spPr>
        <a:xfrm>
          <a:off x="1669479" y="363990"/>
          <a:ext cx="2757041" cy="137852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t>SUBSECRETARIA DE SERVICIOS VIALES</a:t>
          </a:r>
          <a:endParaRPr lang="es-MX" sz="3100" kern="1200" dirty="0"/>
        </a:p>
      </dsp:txBody>
      <dsp:txXfrm>
        <a:off x="1669479" y="363990"/>
        <a:ext cx="2757041" cy="1378520"/>
      </dsp:txXfrm>
    </dsp:sp>
    <dsp:sp modelId="{675DC080-6F7E-42C6-B95A-4B3735986D8A}">
      <dsp:nvSpPr>
        <dsp:cNvPr id="0" name=""/>
        <dsp:cNvSpPr/>
      </dsp:nvSpPr>
      <dsp:spPr>
        <a:xfrm>
          <a:off x="1469" y="2321489"/>
          <a:ext cx="2757041" cy="137852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t>DIRECCION DE OPERATIVOS VIALES</a:t>
          </a:r>
          <a:endParaRPr lang="es-MX" sz="3100" kern="1200" dirty="0"/>
        </a:p>
      </dsp:txBody>
      <dsp:txXfrm>
        <a:off x="1469" y="2321489"/>
        <a:ext cx="2757041" cy="1378520"/>
      </dsp:txXfrm>
    </dsp:sp>
    <dsp:sp modelId="{FADEC37E-E6EB-442D-A721-6C4ED5A713B1}">
      <dsp:nvSpPr>
        <dsp:cNvPr id="0" name=""/>
        <dsp:cNvSpPr/>
      </dsp:nvSpPr>
      <dsp:spPr>
        <a:xfrm>
          <a:off x="3337489" y="2321489"/>
          <a:ext cx="2757041" cy="1378520"/>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MX" sz="3100" kern="1200" dirty="0" smtClean="0"/>
            <a:t>PERITOS DE TRANSITO TERRESTRE</a:t>
          </a:r>
          <a:endParaRPr lang="es-MX" sz="3100" kern="1200" dirty="0"/>
        </a:p>
      </dsp:txBody>
      <dsp:txXfrm>
        <a:off x="3337489" y="2321489"/>
        <a:ext cx="2757041" cy="13785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s-MX"/>
          </a:p>
        </p:txBody>
      </p:sp>
      <p:sp>
        <p:nvSpPr>
          <p:cNvPr id="3" name="2 Marcador de fecha"/>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41EDB9DE-231B-47F6-8C62-63739846F4C5}" type="datetimeFigureOut">
              <a:rPr lang="es-MX" smtClean="0"/>
              <a:pPr/>
              <a:t>27/08/2015</a:t>
            </a:fld>
            <a:endParaRPr lang="es-MX"/>
          </a:p>
        </p:txBody>
      </p:sp>
      <p:sp>
        <p:nvSpPr>
          <p:cNvPr id="4" name="3 Marcador de pie de página"/>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DFEBCC52-73EA-44FD-A329-1842B779314E}" type="slidenum">
              <a:rPr lang="es-MX" smtClean="0"/>
              <a:pPr/>
              <a:t>‹Nº›</a:t>
            </a:fld>
            <a:endParaRPr lang="es-MX"/>
          </a:p>
        </p:txBody>
      </p:sp>
    </p:spTree>
    <p:extLst>
      <p:ext uri="{BB962C8B-B14F-4D97-AF65-F5344CB8AC3E}">
        <p14:creationId xmlns:p14="http://schemas.microsoft.com/office/powerpoint/2010/main" val="352979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s-MX"/>
          </a:p>
        </p:txBody>
      </p:sp>
      <p:sp>
        <p:nvSpPr>
          <p:cNvPr id="3" name="2 Marcador de fecha"/>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D9ACDE53-484D-48D7-896A-38637784F9A2}" type="datetimeFigureOut">
              <a:rPr lang="es-MX" smtClean="0"/>
              <a:t>27/08/2015</a:t>
            </a:fld>
            <a:endParaRPr lang="es-MX"/>
          </a:p>
        </p:txBody>
      </p:sp>
      <p:sp>
        <p:nvSpPr>
          <p:cNvPr id="4" name="3 Marcador de imagen de diapositiva"/>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s-MX"/>
          </a:p>
        </p:txBody>
      </p:sp>
      <p:sp>
        <p:nvSpPr>
          <p:cNvPr id="5" name="4 Marcador de notas"/>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4D973761-9D13-41AF-AD77-06785D857074}" type="slidenum">
              <a:rPr lang="es-MX" smtClean="0"/>
              <a:t>‹Nº›</a:t>
            </a:fld>
            <a:endParaRPr lang="es-MX"/>
          </a:p>
        </p:txBody>
      </p:sp>
    </p:spTree>
    <p:extLst>
      <p:ext uri="{BB962C8B-B14F-4D97-AF65-F5344CB8AC3E}">
        <p14:creationId xmlns:p14="http://schemas.microsoft.com/office/powerpoint/2010/main" val="46051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83EAD4-ADA1-4828-A6D1-D96E0C5BCAD3}" type="datetimeFigureOut">
              <a:rPr lang="es-MX" smtClean="0"/>
              <a:pPr/>
              <a:t>27/08/2015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7F0280-EF20-4978-96B8-03656CFD0B2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EAD4-ADA1-4828-A6D1-D96E0C5BCAD3}" type="datetimeFigureOut">
              <a:rPr lang="es-MX" smtClean="0"/>
              <a:pPr/>
              <a:t>27/08/2015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F0280-EF20-4978-96B8-03656CFD0B2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3500" b="1" dirty="0" smtClean="0">
                <a:latin typeface="Arial" pitchFamily="34" charset="0"/>
                <a:cs typeface="Arial" pitchFamily="34" charset="0"/>
              </a:rPr>
              <a:t>SISTEMA INTEGRAL DE JUSTICIA PARA ADOLESCENTES</a:t>
            </a:r>
            <a:endParaRPr lang="es-MX" sz="3500" b="1" dirty="0">
              <a:latin typeface="Arial" pitchFamily="34" charset="0"/>
              <a:cs typeface="Arial" pitchFamily="34" charset="0"/>
            </a:endParaRPr>
          </a:p>
        </p:txBody>
      </p:sp>
      <p:sp>
        <p:nvSpPr>
          <p:cNvPr id="3" name="2 Subtítulo"/>
          <p:cNvSpPr>
            <a:spLocks noGrp="1"/>
          </p:cNvSpPr>
          <p:nvPr>
            <p:ph type="subTitle" idx="1"/>
          </p:nvPr>
        </p:nvSpPr>
        <p:spPr/>
        <p:txBody>
          <a:bodyPr>
            <a:normAutofit/>
          </a:bodyPr>
          <a:lstStyle/>
          <a:p>
            <a:r>
              <a:rPr lang="es-MX" sz="2500" dirty="0" smtClean="0">
                <a:latin typeface="Arial" pitchFamily="34" charset="0"/>
                <a:cs typeface="Arial" pitchFamily="34" charset="0"/>
              </a:rPr>
              <a:t>SECRETARÍA </a:t>
            </a:r>
            <a:r>
              <a:rPr lang="es-MX" sz="2500" dirty="0" smtClean="0">
                <a:latin typeface="Arial" pitchFamily="34" charset="0"/>
                <a:cs typeface="Arial" pitchFamily="34" charset="0"/>
              </a:rPr>
              <a:t>DE SEGURIDAD </a:t>
            </a:r>
            <a:r>
              <a:rPr lang="es-MX" sz="2500" dirty="0" smtClean="0">
                <a:latin typeface="Arial" pitchFamily="34" charset="0"/>
                <a:cs typeface="Arial" pitchFamily="34" charset="0"/>
              </a:rPr>
              <a:t>PÚBLICA Y PROCURACIÓN DE JUSTICIA ESPECIALIZADA EN ADOLESCENTES</a:t>
            </a:r>
          </a:p>
          <a:p>
            <a:r>
              <a:rPr lang="es-MX" sz="2500" dirty="0" smtClean="0">
                <a:latin typeface="Arial" pitchFamily="34" charset="0"/>
                <a:cs typeface="Arial" pitchFamily="34" charset="0"/>
              </a:rPr>
              <a:t>Módulo III</a:t>
            </a:r>
            <a:endParaRPr lang="es-MX" sz="2500" dirty="0">
              <a:latin typeface="Arial" pitchFamily="34" charset="0"/>
              <a:cs typeface="Arial" pitchFamily="34" charset="0"/>
            </a:endParaRPr>
          </a:p>
        </p:txBody>
      </p:sp>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24744"/>
            <a:ext cx="8229600" cy="5472608"/>
          </a:xfrm>
        </p:spPr>
        <p:txBody>
          <a:bodyPr>
            <a:normAutofit fontScale="55000" lnSpcReduction="20000"/>
          </a:bodyPr>
          <a:lstStyle/>
          <a:p>
            <a:pPr marL="0" indent="0">
              <a:buNone/>
            </a:pPr>
            <a:r>
              <a:rPr lang="es-MX" dirty="0"/>
              <a:t>	</a:t>
            </a:r>
            <a:endParaRPr lang="es-MX" dirty="0" smtClean="0"/>
          </a:p>
          <a:p>
            <a:pPr marL="0" indent="0">
              <a:buNone/>
            </a:pPr>
            <a:r>
              <a:rPr lang="es-MX" dirty="0" smtClean="0"/>
              <a:t>APARTADO B</a:t>
            </a:r>
            <a:r>
              <a:rPr lang="es-MX" dirty="0"/>
              <a:t>. DE LOS DERECHOS DE TODA PERSONA IMPUTADA</a:t>
            </a:r>
            <a:r>
              <a:rPr lang="es-MX" dirty="0" smtClean="0"/>
              <a:t>:</a:t>
            </a:r>
          </a:p>
          <a:p>
            <a:pPr marL="0" indent="0">
              <a:buNone/>
            </a:pPr>
            <a:endParaRPr lang="es-MX" dirty="0"/>
          </a:p>
          <a:p>
            <a:pPr algn="just"/>
            <a:r>
              <a:rPr lang="es-MX" dirty="0"/>
              <a:t>I. A QUE SE PRESUMA SU INOCENCIA MIENTRAS NO SE DECLARE SU RESPONSABILIDAD MEDIANTE SENTENCIA EMITIDA POR EL JUEZ DE LA CAUSA;</a:t>
            </a:r>
          </a:p>
          <a:p>
            <a:pPr algn="just"/>
            <a:r>
              <a:rPr lang="es-MX" dirty="0"/>
              <a:t>II. A DECLARAR O A GUARDAR SILENCIO. DESDE EL MOMENTO DE SU DETENCION SE LE HARAN SABER LOS MOTIVOS DE LA MISMA Y SU DERECHO A GUARDAR SILENCIO, EL CUAL NO PODRA SER UTILIZADO EN SU PERJUICIO. QUEDA PROHIBIDA Y SERA SANCIONADA POR LA LEY PENAL, TODA INCOMUNICACION, INTIMIDACION O TORTURA. LA CONFESION RENDIDA SIN LA ASISTENCIA DEL DEFENSOR CARECERA DE TODO VALOR PROBATORIO;</a:t>
            </a:r>
          </a:p>
          <a:p>
            <a:pPr algn="just"/>
            <a:r>
              <a:rPr lang="es-MX" dirty="0"/>
              <a:t>III. A QUE SE LE INFORME, TANTO EN EL MOMENTO DE SU DETENCION COMO EN SU COMPARECENCIA ANTE EL MINISTERIO PUBLICO O EL JUEZ, LOS HECHOS QUE SE LE IMPUTAN Y LOS DERECHOS QUE LE ASISTEN. TRATANDOSE DE DELINCUENCIA ORGANIZADA, LA AUTORIDAD JUDICIAL PODRA AUTORIZAR QUE SE MANTENGA EN RESERVA EL NOMBRE Y DATOS DEL ACUSADOR.</a:t>
            </a:r>
          </a:p>
          <a:p>
            <a:pPr marL="0" indent="0" algn="just">
              <a:buNone/>
            </a:pPr>
            <a:r>
              <a:rPr lang="es-MX" dirty="0" smtClean="0"/>
              <a:t>	LA </a:t>
            </a:r>
            <a:r>
              <a:rPr lang="es-MX" dirty="0"/>
              <a:t>LEY ESTABLECERA BENEFICIOS A FAVOR DEL INCULPADO, PROCESADO O SENTENCIADO QUE PRESTE AYUDA EFICAZ PARA LA INVESTIGACION Y PERSECUCION DE DELITOS EN MATERIA DE DELINCUENCIA ORGANIZADA;</a:t>
            </a:r>
          </a:p>
          <a:p>
            <a:pPr marL="0" indent="0">
              <a:buNone/>
            </a:pPr>
            <a:endParaRPr lang="es-MX" dirty="0"/>
          </a:p>
        </p:txBody>
      </p:sp>
      <p:pic>
        <p:nvPicPr>
          <p:cNvPr id="4" name="Imagen 3"/>
          <p:cNvPicPr>
            <a:picLocks noChangeAspect="1"/>
          </p:cNvPicPr>
          <p:nvPr/>
        </p:nvPicPr>
        <p:blipFill>
          <a:blip r:embed="rId2"/>
          <a:stretch>
            <a:fillRect/>
          </a:stretch>
        </p:blipFill>
        <p:spPr>
          <a:xfrm>
            <a:off x="107504" y="0"/>
            <a:ext cx="2450804" cy="932769"/>
          </a:xfrm>
          <a:prstGeom prst="rect">
            <a:avLst/>
          </a:prstGeom>
        </p:spPr>
      </p:pic>
      <p:pic>
        <p:nvPicPr>
          <p:cNvPr id="5" name="Imagen 4"/>
          <p:cNvPicPr>
            <a:picLocks noChangeAspect="1"/>
          </p:cNvPicPr>
          <p:nvPr/>
        </p:nvPicPr>
        <p:blipFill>
          <a:blip r:embed="rId3"/>
          <a:stretch>
            <a:fillRect/>
          </a:stretch>
        </p:blipFill>
        <p:spPr>
          <a:xfrm>
            <a:off x="4065988" y="95987"/>
            <a:ext cx="1012024" cy="932769"/>
          </a:xfrm>
          <a:prstGeom prst="rect">
            <a:avLst/>
          </a:prstGeom>
        </p:spPr>
      </p:pic>
      <p:pic>
        <p:nvPicPr>
          <p:cNvPr id="6" name="Imagen 5"/>
          <p:cNvPicPr>
            <a:picLocks noChangeAspect="1"/>
          </p:cNvPicPr>
          <p:nvPr/>
        </p:nvPicPr>
        <p:blipFill>
          <a:blip r:embed="rId4"/>
          <a:stretch>
            <a:fillRect/>
          </a:stretch>
        </p:blipFill>
        <p:spPr>
          <a:xfrm>
            <a:off x="7949080" y="-6467"/>
            <a:ext cx="1194920" cy="1030313"/>
          </a:xfrm>
          <a:prstGeom prst="rect">
            <a:avLst/>
          </a:prstGeom>
        </p:spPr>
      </p:pic>
    </p:spTree>
    <p:extLst>
      <p:ext uri="{BB962C8B-B14F-4D97-AF65-F5344CB8AC3E}">
        <p14:creationId xmlns:p14="http://schemas.microsoft.com/office/powerpoint/2010/main" val="360644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196753"/>
            <a:ext cx="8229600" cy="5472608"/>
          </a:xfrm>
        </p:spPr>
        <p:txBody>
          <a:bodyPr>
            <a:normAutofit fontScale="70000" lnSpcReduction="20000"/>
          </a:bodyPr>
          <a:lstStyle/>
          <a:p>
            <a:pPr algn="just"/>
            <a:r>
              <a:rPr lang="es-MX" dirty="0"/>
              <a:t>IV. SE LE RECIBIRAN LOS TESTIGOS Y DEMAS PRUEBAS PERTINENTES QUE OFREZCA, CONCEDIENDOSELE EL TIEMPO QUE LA LEY ESTIME NECESARIO AL EFECTO Y AUXILIANDOSELE PARA OBTENER LA COMPARECENCIA DE LAS PERSONAS CUYO TESTIMONIO SOLICITE, EN LOS TERMINOS QUE SEÑALE LA LEY;</a:t>
            </a:r>
          </a:p>
          <a:p>
            <a:pPr algn="just"/>
            <a:r>
              <a:rPr lang="es-MX" dirty="0"/>
              <a:t>V. SERA JUZGADO EN AUDIENCIA PUBLICA POR UN JUEZ O TRIBUNAL. LA PUBLICIDAD SOLO PODRA RESTRINGIRSE EN LOS CASOS DE EXCEPCION QUE DETERMINE LA LEY, POR RAZONES DE SEGURIDAD NACIONAL, SEGURIDAD PUBLICA, PROTECCION DE LAS VICTIMAS, TESTIGOS Y MENORES, CUANDO SE PONGA EN RIESGO LA REVELACION DE DATOS LEGALMENTE PROTEGIDOS, O CUANDO EL TRIBUNAL ESTIME QUE EXISTEN RAZONES FUNDADAS PARA JUSTIFICARLO.</a:t>
            </a:r>
          </a:p>
          <a:p>
            <a:pPr algn="just"/>
            <a:r>
              <a:rPr lang="es-MX" dirty="0"/>
              <a:t>EN DELINCUENCIA ORGANIZADA, LAS ACTUACIONES REALIZADAS EN LA FASE DE INVESTIGACION PODRAN TENER VALOR PROBATORIO, CUANDO NO PUEDAN SER REPRODUCIDAS EN JUICIO O EXISTA RIESGO PARA TESTIGOS O VICTIMAS. LO ANTERIOR SIN PERJUICIO DEL DERECHO DEL INCULPADO DE OBJETARLAS O IMPUGNARLAS Y APORTAR PRUEBAS EN CONTRA;</a:t>
            </a:r>
          </a:p>
          <a:p>
            <a:pPr marL="0" indent="0">
              <a:buNone/>
            </a:pPr>
            <a:endParaRPr lang="es-MX" dirty="0"/>
          </a:p>
        </p:txBody>
      </p:sp>
      <p:pic>
        <p:nvPicPr>
          <p:cNvPr id="4" name="Imagen 3"/>
          <p:cNvPicPr>
            <a:picLocks noChangeAspect="1"/>
          </p:cNvPicPr>
          <p:nvPr/>
        </p:nvPicPr>
        <p:blipFill>
          <a:blip r:embed="rId2"/>
          <a:stretch>
            <a:fillRect/>
          </a:stretch>
        </p:blipFill>
        <p:spPr>
          <a:xfrm>
            <a:off x="107504" y="118506"/>
            <a:ext cx="2450804" cy="932769"/>
          </a:xfrm>
          <a:prstGeom prst="rect">
            <a:avLst/>
          </a:prstGeom>
        </p:spPr>
      </p:pic>
      <p:pic>
        <p:nvPicPr>
          <p:cNvPr id="5" name="Imagen 4"/>
          <p:cNvPicPr>
            <a:picLocks noChangeAspect="1"/>
          </p:cNvPicPr>
          <p:nvPr/>
        </p:nvPicPr>
        <p:blipFill>
          <a:blip r:embed="rId3"/>
          <a:stretch>
            <a:fillRect/>
          </a:stretch>
        </p:blipFill>
        <p:spPr>
          <a:xfrm>
            <a:off x="3923928" y="100732"/>
            <a:ext cx="1012024" cy="932769"/>
          </a:xfrm>
          <a:prstGeom prst="rect">
            <a:avLst/>
          </a:prstGeom>
        </p:spPr>
      </p:pic>
      <p:pic>
        <p:nvPicPr>
          <p:cNvPr id="6" name="Imagen 5"/>
          <p:cNvPicPr>
            <a:picLocks noChangeAspect="1"/>
          </p:cNvPicPr>
          <p:nvPr/>
        </p:nvPicPr>
        <p:blipFill>
          <a:blip r:embed="rId4"/>
          <a:stretch>
            <a:fillRect/>
          </a:stretch>
        </p:blipFill>
        <p:spPr>
          <a:xfrm>
            <a:off x="7983914" y="20962"/>
            <a:ext cx="1194920" cy="1030313"/>
          </a:xfrm>
          <a:prstGeom prst="rect">
            <a:avLst/>
          </a:prstGeom>
        </p:spPr>
      </p:pic>
    </p:spTree>
    <p:extLst>
      <p:ext uri="{BB962C8B-B14F-4D97-AF65-F5344CB8AC3E}">
        <p14:creationId xmlns:p14="http://schemas.microsoft.com/office/powerpoint/2010/main" val="350654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7726" y="1280517"/>
            <a:ext cx="8229600" cy="5577483"/>
          </a:xfrm>
        </p:spPr>
        <p:txBody>
          <a:bodyPr>
            <a:normAutofit fontScale="55000" lnSpcReduction="20000"/>
          </a:bodyPr>
          <a:lstStyle/>
          <a:p>
            <a:pPr algn="just"/>
            <a:r>
              <a:rPr lang="es-MX" dirty="0"/>
              <a:t>VI. LE SERAN FACILITADOS TODOS LOS DATOS QUE SOLICITE PARA SU DEFENSA Y QUE CONSTEN EN EL PROCESO.</a:t>
            </a:r>
          </a:p>
          <a:p>
            <a:pPr algn="just"/>
            <a:r>
              <a:rPr lang="es-MX" dirty="0"/>
              <a:t>EL IMPUTADO Y SU DEFENSOR TENDRAN ACCESO A LOS REGISTROS DE LA INVESTIGACION CUANDO EL PRIMERO SE ENCUENTRE DETENIDO Y CUANDO PRETENDA RECIBIRSELE DECLARACION O ENTREVISTARLO. ASIMISMO, ANTES DE SU PRIMERA COMPARECENCIA ANTE JUEZ PODRAN CONSULTAR DICHOS REGISTROS, CON LA OPORTUNIDAD DEBIDA PARA PREPARAR LA DEFENSA. A PARTIR DE ESTE MOMENTO NO PODRAN MANTENERSE EN RESERVA LAS ACTUACIONES DE LA INVESTIGACION, SALVO LOS CASOS EXCEPCIONALES EXPRESAMENTE SEÑALADOS EN LA LEY CUANDO ELLO SEA IMPRESCINDIBLE PARA SALVAGUARDAR EL EXITO DE LA INVESTIGACION Y SIEMPRE QUE SEAN OPORTUNAMENTE REVELADOS PARA NO AFECTAR EL DERECHO DE DEFENSA;</a:t>
            </a:r>
          </a:p>
          <a:p>
            <a:pPr algn="just"/>
            <a:r>
              <a:rPr lang="es-MX" dirty="0"/>
              <a:t>VII. SERA JUZGADO ANTES DE CUATRO MESES SI SE TRATARE DE DELITOS CUYA PENA MAXIMA NO EXCEDA DE DOS AÑOS DE PRISION, Y ANTES DE UN AÑO SI LA PENA EXCEDIERE DE ESE TIEMPO, SALVO QUE SOLICITE MAYOR PLAZO PARA SU DEFENSA;</a:t>
            </a:r>
          </a:p>
          <a:p>
            <a:pPr algn="just"/>
            <a:r>
              <a:rPr lang="es-MX" dirty="0"/>
              <a:t>VIII. TENDRA DERECHO A UNA DEFENSA ADECUADA POR ABOGADO, AL CUAL ELEGIRA LIBREMENTE INCLUSO DESDE EL MOMENTO DE SU DETENCION. SI NO QUIERE O NO PUEDE NOMBRAR UN ABOGADO, DESPUES DE HABER SIDO REQUERIDO PARA HACERLO, EL JUEZ LE DESIGNARA UN DEFENSOR PUBLICO. TAMBIEN TENDRA DERECHO A QUE SU DEFENSOR COMPAREZCA EN TODOS LOS ACTOS DEL PROCESO Y ESTE TENDRA OBLIGACION DE HACERLO CUANTAS VECES SE LE REQUIERA, Y</a:t>
            </a:r>
          </a:p>
          <a:p>
            <a:endParaRPr lang="es-MX" dirty="0"/>
          </a:p>
        </p:txBody>
      </p:sp>
      <p:pic>
        <p:nvPicPr>
          <p:cNvPr id="4" name="Imagen 3"/>
          <p:cNvPicPr>
            <a:picLocks noChangeAspect="1"/>
          </p:cNvPicPr>
          <p:nvPr/>
        </p:nvPicPr>
        <p:blipFill>
          <a:blip r:embed="rId2"/>
          <a:stretch>
            <a:fillRect/>
          </a:stretch>
        </p:blipFill>
        <p:spPr>
          <a:xfrm>
            <a:off x="3251" y="47959"/>
            <a:ext cx="2450804" cy="932769"/>
          </a:xfrm>
          <a:prstGeom prst="rect">
            <a:avLst/>
          </a:prstGeom>
        </p:spPr>
      </p:pic>
      <p:pic>
        <p:nvPicPr>
          <p:cNvPr id="5" name="Imagen 4"/>
          <p:cNvPicPr>
            <a:picLocks noChangeAspect="1"/>
          </p:cNvPicPr>
          <p:nvPr/>
        </p:nvPicPr>
        <p:blipFill>
          <a:blip r:embed="rId3"/>
          <a:stretch>
            <a:fillRect/>
          </a:stretch>
        </p:blipFill>
        <p:spPr>
          <a:xfrm>
            <a:off x="4046514" y="47959"/>
            <a:ext cx="1012024" cy="932769"/>
          </a:xfrm>
          <a:prstGeom prst="rect">
            <a:avLst/>
          </a:prstGeom>
        </p:spPr>
      </p:pic>
      <p:pic>
        <p:nvPicPr>
          <p:cNvPr id="6" name="Imagen 5"/>
          <p:cNvPicPr>
            <a:picLocks noChangeAspect="1"/>
          </p:cNvPicPr>
          <p:nvPr/>
        </p:nvPicPr>
        <p:blipFill>
          <a:blip r:embed="rId4"/>
          <a:stretch>
            <a:fillRect/>
          </a:stretch>
        </p:blipFill>
        <p:spPr>
          <a:xfrm>
            <a:off x="7836149" y="-14818"/>
            <a:ext cx="1194920" cy="1030313"/>
          </a:xfrm>
          <a:prstGeom prst="rect">
            <a:avLst/>
          </a:prstGeom>
        </p:spPr>
      </p:pic>
    </p:spTree>
    <p:extLst>
      <p:ext uri="{BB962C8B-B14F-4D97-AF65-F5344CB8AC3E}">
        <p14:creationId xmlns:p14="http://schemas.microsoft.com/office/powerpoint/2010/main" val="3426627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p:txBody>
          <a:bodyPr>
            <a:normAutofit fontScale="70000" lnSpcReduction="20000"/>
          </a:bodyPr>
          <a:lstStyle/>
          <a:p>
            <a:pPr algn="just"/>
            <a:r>
              <a:rPr lang="es-MX" dirty="0"/>
              <a:t>IX. EN NINGUN CASO PODRA PROLONGARSE LA PRISION O DETENCION, POR FALTA DE PAGO DE HONORARIOS DE DEFENSORES O POR CUALQUIERA OTRA PRESTACION DE DINERO, POR CAUSA DE RESPONSABILIDAD CIVIL O ALGUN OTRO MOTIVO ANALOGO.</a:t>
            </a:r>
          </a:p>
          <a:p>
            <a:pPr algn="just"/>
            <a:r>
              <a:rPr lang="es-MX" dirty="0"/>
              <a:t>LA PRISION PREVENTIVA NO PODRA EXCEDER DEL TIEMPO QUE COMO MAXIMO DE PENA FIJE LA LEY AL DELITO QUE MOTIVARE EL PROCESO Y EN NINGUN CASO SERA SUPERIOR A DOS AÑOS, SALVO QUE SU PROLONGACION SE DEBA AL EJERCICIO DEL DERECHO DE DEFENSA DEL IMPUTADO. SI CUMPLIDO ESTE TERMINO NO SE HA PRONUNCIADO SENTENCIA, EL IMPUTADO SERA PUESTO EN LIBERTAD DE INMEDIATO MIENTRAS SE SIGUE EL PROCESO, SIN QUE ELLO OBSTE PARA IMPONER OTRAS MEDIDAS CAUTELARES.</a:t>
            </a:r>
          </a:p>
          <a:p>
            <a:pPr algn="just"/>
            <a:r>
              <a:rPr lang="es-MX" dirty="0"/>
              <a:t>EN TODA PENA DE PRISION QUE IMPONGA UNA SENTENCIA, SE COMPUTARA EL TIEMPO DE LA DETENCION.</a:t>
            </a:r>
          </a:p>
          <a:p>
            <a:pPr marL="0" indent="0">
              <a:buNone/>
            </a:pPr>
            <a:endParaRPr lang="es-MX" dirty="0"/>
          </a:p>
        </p:txBody>
      </p:sp>
      <p:pic>
        <p:nvPicPr>
          <p:cNvPr id="5" name="Imagen 4"/>
          <p:cNvPicPr>
            <a:picLocks noChangeAspect="1"/>
          </p:cNvPicPr>
          <p:nvPr/>
        </p:nvPicPr>
        <p:blipFill>
          <a:blip r:embed="rId2"/>
          <a:stretch>
            <a:fillRect/>
          </a:stretch>
        </p:blipFill>
        <p:spPr>
          <a:xfrm>
            <a:off x="179512" y="116632"/>
            <a:ext cx="2450804" cy="932769"/>
          </a:xfrm>
          <a:prstGeom prst="rect">
            <a:avLst/>
          </a:prstGeom>
        </p:spPr>
      </p:pic>
      <p:pic>
        <p:nvPicPr>
          <p:cNvPr id="6" name="Imagen 5"/>
          <p:cNvPicPr>
            <a:picLocks noChangeAspect="1"/>
          </p:cNvPicPr>
          <p:nvPr/>
        </p:nvPicPr>
        <p:blipFill>
          <a:blip r:embed="rId3"/>
          <a:stretch>
            <a:fillRect/>
          </a:stretch>
        </p:blipFill>
        <p:spPr>
          <a:xfrm>
            <a:off x="4065988" y="128493"/>
            <a:ext cx="1012024" cy="932769"/>
          </a:xfrm>
          <a:prstGeom prst="rect">
            <a:avLst/>
          </a:prstGeom>
        </p:spPr>
      </p:pic>
      <p:pic>
        <p:nvPicPr>
          <p:cNvPr id="7" name="Imagen 6"/>
          <p:cNvPicPr>
            <a:picLocks noChangeAspect="1"/>
          </p:cNvPicPr>
          <p:nvPr/>
        </p:nvPicPr>
        <p:blipFill>
          <a:blip r:embed="rId4"/>
          <a:stretch>
            <a:fillRect/>
          </a:stretch>
        </p:blipFill>
        <p:spPr>
          <a:xfrm>
            <a:off x="7949080" y="116632"/>
            <a:ext cx="1194920" cy="1030313"/>
          </a:xfrm>
          <a:prstGeom prst="rect">
            <a:avLst/>
          </a:prstGeom>
        </p:spPr>
      </p:pic>
    </p:spTree>
    <p:extLst>
      <p:ext uri="{BB962C8B-B14F-4D97-AF65-F5344CB8AC3E}">
        <p14:creationId xmlns:p14="http://schemas.microsoft.com/office/powerpoint/2010/main" val="197261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12776"/>
            <a:ext cx="8229600" cy="634397"/>
          </a:xfrm>
        </p:spPr>
        <p:txBody>
          <a:bodyPr>
            <a:normAutofit fontScale="90000"/>
          </a:bodyPr>
          <a:lstStyle/>
          <a:p>
            <a:r>
              <a:rPr lang="es-MX" dirty="0" smtClean="0"/>
              <a:t>ARTICULO 18 CONSTITUCIONAL.</a:t>
            </a:r>
            <a:r>
              <a:rPr lang="es-MX" dirty="0"/>
              <a:t/>
            </a:r>
            <a:br>
              <a:rPr lang="es-MX" dirty="0"/>
            </a:br>
            <a:endParaRPr lang="es-MX" dirty="0"/>
          </a:p>
        </p:txBody>
      </p:sp>
      <p:sp>
        <p:nvSpPr>
          <p:cNvPr id="3" name="Marcador de contenido 2"/>
          <p:cNvSpPr>
            <a:spLocks noGrp="1"/>
          </p:cNvSpPr>
          <p:nvPr>
            <p:ph idx="1"/>
          </p:nvPr>
        </p:nvSpPr>
        <p:spPr>
          <a:xfrm>
            <a:off x="457200" y="2132856"/>
            <a:ext cx="8229600" cy="4525963"/>
          </a:xfrm>
        </p:spPr>
        <p:txBody>
          <a:bodyPr>
            <a:normAutofit fontScale="70000" lnSpcReduction="20000"/>
          </a:bodyPr>
          <a:lstStyle/>
          <a:p>
            <a:pPr marL="0" indent="0" algn="just">
              <a:buNone/>
            </a:pPr>
            <a:r>
              <a:rPr lang="es-MX" dirty="0" smtClean="0"/>
              <a:t>	LA </a:t>
            </a:r>
            <a:r>
              <a:rPr lang="es-MX" dirty="0"/>
              <a:t>FEDERACION Y LAS ENTIDADES FEDERATIVAS ESTABLECERAN EN EL AMBITO DE SUS RESPECTIVAS COMPETENCIAS, UN SISTEMA INTEGRAL DE JUSTICIA PARA LOS ADOLESCENTES, QUE SERA APLICABLE A QUIENES SE ATRIBUYA LA COMISION O PARTICIPACION EN UN HECHO QUE LA LEY SEÑALE COMO DELITO Y TENGAN ENTRE DOCE AÑOS CUMPLIDOS Y MENOS DE DIECIOCHO AÑOS DE EDAD. ESTE SISTEMA GARANTIZARA LOS DERECHOS HUMANOS QUE RECONOCE LA CONSTITUCION PARA TODA PERSONA, ASI COMO AQUELLOS DERECHOS ESPECIFICOS QUE POR SU CONDICION DE </a:t>
            </a:r>
            <a:r>
              <a:rPr lang="es-MX" b="1" dirty="0"/>
              <a:t>PERSONAS EN DESARROLLO </a:t>
            </a:r>
            <a:r>
              <a:rPr lang="es-MX" dirty="0"/>
              <a:t>LES HAN SIDO RECONOCIDOS A LOS ADOLESCENTES. LAS PERSONAS MENORES DE DOCE AÑOS A QUIENES SE ATRIBUYA QUE HAN COMETIDO O PARTICIPADO EN UN HECHO QUE LA LEY SEÑALE COMO DELITO, SOLO PODRAN SER SUJETOS DE ASISTENCIA SOCIAL. </a:t>
            </a:r>
            <a:br>
              <a:rPr lang="es-MX" dirty="0"/>
            </a:br>
            <a:r>
              <a:rPr lang="es-MX" dirty="0"/>
              <a:t>REFORMADO MEDIANTE DECRETO PUBLICADO EN EL DIARIO OFICIAL DE LA FEDERACION EL 2 DE JULIO DE 2015)</a:t>
            </a:r>
          </a:p>
        </p:txBody>
      </p:sp>
      <p:pic>
        <p:nvPicPr>
          <p:cNvPr id="4" name="Imagen 3"/>
          <p:cNvPicPr>
            <a:picLocks noChangeAspect="1"/>
          </p:cNvPicPr>
          <p:nvPr/>
        </p:nvPicPr>
        <p:blipFill>
          <a:blip r:embed="rId2"/>
          <a:stretch>
            <a:fillRect/>
          </a:stretch>
        </p:blipFill>
        <p:spPr>
          <a:xfrm>
            <a:off x="179512" y="116632"/>
            <a:ext cx="2450804" cy="932769"/>
          </a:xfrm>
          <a:prstGeom prst="rect">
            <a:avLst/>
          </a:prstGeom>
        </p:spPr>
      </p:pic>
      <p:pic>
        <p:nvPicPr>
          <p:cNvPr id="5" name="Imagen 4"/>
          <p:cNvPicPr>
            <a:picLocks noChangeAspect="1"/>
          </p:cNvPicPr>
          <p:nvPr/>
        </p:nvPicPr>
        <p:blipFill>
          <a:blip r:embed="rId3"/>
          <a:stretch>
            <a:fillRect/>
          </a:stretch>
        </p:blipFill>
        <p:spPr>
          <a:xfrm>
            <a:off x="4065988" y="128493"/>
            <a:ext cx="1012024" cy="932769"/>
          </a:xfrm>
          <a:prstGeom prst="rect">
            <a:avLst/>
          </a:prstGeom>
        </p:spPr>
      </p:pic>
      <p:pic>
        <p:nvPicPr>
          <p:cNvPr id="6" name="Imagen 5"/>
          <p:cNvPicPr>
            <a:picLocks noChangeAspect="1"/>
          </p:cNvPicPr>
          <p:nvPr/>
        </p:nvPicPr>
        <p:blipFill>
          <a:blip r:embed="rId4"/>
          <a:stretch>
            <a:fillRect/>
          </a:stretch>
        </p:blipFill>
        <p:spPr>
          <a:xfrm>
            <a:off x="7949080" y="116632"/>
            <a:ext cx="1194920" cy="1030313"/>
          </a:xfrm>
          <a:prstGeom prst="rect">
            <a:avLst/>
          </a:prstGeom>
        </p:spPr>
      </p:pic>
    </p:spTree>
    <p:extLst>
      <p:ext uri="{BB962C8B-B14F-4D97-AF65-F5344CB8AC3E}">
        <p14:creationId xmlns:p14="http://schemas.microsoft.com/office/powerpoint/2010/main" val="392697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1478"/>
            <a:ext cx="8229600" cy="1143000"/>
          </a:xfrm>
        </p:spPr>
        <p:txBody>
          <a:bodyPr>
            <a:noAutofit/>
          </a:bodyPr>
          <a:lstStyle/>
          <a:p>
            <a:r>
              <a:rPr lang="es-MX" sz="2800" dirty="0" smtClean="0"/>
              <a:t>ART. 145 DE LA LEY DE JUSTICIA PARA ADOLESCENTES DEL ESTADO DE YUCATAN.</a:t>
            </a:r>
            <a:br>
              <a:rPr lang="es-MX" sz="2800" dirty="0" smtClean="0"/>
            </a:br>
            <a:endParaRPr lang="es-MX" sz="2800" dirty="0"/>
          </a:p>
        </p:txBody>
      </p:sp>
      <p:sp>
        <p:nvSpPr>
          <p:cNvPr id="3" name="Marcador de contenido 2"/>
          <p:cNvSpPr>
            <a:spLocks noGrp="1"/>
          </p:cNvSpPr>
          <p:nvPr>
            <p:ph idx="1"/>
          </p:nvPr>
        </p:nvSpPr>
        <p:spPr>
          <a:xfrm>
            <a:off x="457200" y="2276872"/>
            <a:ext cx="8229600" cy="3849291"/>
          </a:xfrm>
        </p:spPr>
        <p:txBody>
          <a:bodyPr>
            <a:normAutofit fontScale="92500" lnSpcReduction="20000"/>
          </a:bodyPr>
          <a:lstStyle/>
          <a:p>
            <a:pPr marL="0" indent="0" algn="just">
              <a:buNone/>
            </a:pPr>
            <a:r>
              <a:rPr lang="es-MX" dirty="0" smtClean="0"/>
              <a:t>	LOS </a:t>
            </a:r>
            <a:r>
              <a:rPr lang="es-MX" dirty="0"/>
              <a:t>INTEGRANTES DE LA POLICIA Y DE LAS CORPORACIONES DE SEGURIDAD PUBLICAS QUE EN EL EJERCICIO DE SUS FUNCIONES CONOZCAN DE HECHOS Y CONDUCTAS TIPIFICADAS COMO DELITOS POR LAS NORMAS PENALES, EN LAS QUE PARTICIPEN ADOLESCENTES, AL EJERCER SUS FUNCIONES, DEBERAN:</a:t>
            </a:r>
          </a:p>
          <a:p>
            <a:pPr algn="just"/>
            <a:r>
              <a:rPr lang="es-MX" dirty="0"/>
              <a:t>II. INFORMAR AL ADOLESCENTE LOS DERECHOS ESTABLECIDOS EN LAS FRACCIONES I, III, IX, XII, XIII, XIV Y XX DEL ARTICULO 10 DE ESTA LEY;</a:t>
            </a:r>
          </a:p>
          <a:p>
            <a:pPr marL="0" indent="0">
              <a:buNone/>
            </a:pPr>
            <a:endParaRPr lang="es-MX" dirty="0"/>
          </a:p>
        </p:txBody>
      </p:sp>
      <p:pic>
        <p:nvPicPr>
          <p:cNvPr id="4" name="Imagen 3"/>
          <p:cNvPicPr>
            <a:picLocks noChangeAspect="1"/>
          </p:cNvPicPr>
          <p:nvPr/>
        </p:nvPicPr>
        <p:blipFill>
          <a:blip r:embed="rId2"/>
          <a:stretch>
            <a:fillRect/>
          </a:stretch>
        </p:blipFill>
        <p:spPr>
          <a:xfrm>
            <a:off x="179512" y="116632"/>
            <a:ext cx="2450804" cy="932769"/>
          </a:xfrm>
          <a:prstGeom prst="rect">
            <a:avLst/>
          </a:prstGeom>
        </p:spPr>
      </p:pic>
      <p:pic>
        <p:nvPicPr>
          <p:cNvPr id="5" name="Imagen 4"/>
          <p:cNvPicPr>
            <a:picLocks noChangeAspect="1"/>
          </p:cNvPicPr>
          <p:nvPr/>
        </p:nvPicPr>
        <p:blipFill>
          <a:blip r:embed="rId3"/>
          <a:stretch>
            <a:fillRect/>
          </a:stretch>
        </p:blipFill>
        <p:spPr>
          <a:xfrm>
            <a:off x="4065988" y="128493"/>
            <a:ext cx="1012024" cy="932769"/>
          </a:xfrm>
          <a:prstGeom prst="rect">
            <a:avLst/>
          </a:prstGeom>
        </p:spPr>
      </p:pic>
      <p:pic>
        <p:nvPicPr>
          <p:cNvPr id="6" name="Imagen 5"/>
          <p:cNvPicPr>
            <a:picLocks noChangeAspect="1"/>
          </p:cNvPicPr>
          <p:nvPr/>
        </p:nvPicPr>
        <p:blipFill>
          <a:blip r:embed="rId4"/>
          <a:stretch>
            <a:fillRect/>
          </a:stretch>
        </p:blipFill>
        <p:spPr>
          <a:xfrm>
            <a:off x="7949080" y="116632"/>
            <a:ext cx="1194920" cy="1030313"/>
          </a:xfrm>
          <a:prstGeom prst="rect">
            <a:avLst/>
          </a:prstGeom>
        </p:spPr>
      </p:pic>
    </p:spTree>
    <p:extLst>
      <p:ext uri="{BB962C8B-B14F-4D97-AF65-F5344CB8AC3E}">
        <p14:creationId xmlns:p14="http://schemas.microsoft.com/office/powerpoint/2010/main" val="8570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40768"/>
            <a:ext cx="8229600" cy="1143000"/>
          </a:xfrm>
        </p:spPr>
        <p:txBody>
          <a:bodyPr>
            <a:normAutofit fontScale="90000"/>
          </a:bodyPr>
          <a:lstStyle/>
          <a:p>
            <a:r>
              <a:rPr lang="es-MX" sz="3600" dirty="0" smtClean="0"/>
              <a:t>ART. 10 DE LA LEY DE JUSTICIA PARA ADOLESCENTES DEL ESTADO DE YUCATAN.</a:t>
            </a:r>
            <a:r>
              <a:rPr lang="es-MX" dirty="0" smtClean="0"/>
              <a:t/>
            </a:r>
            <a:br>
              <a:rPr lang="es-MX" dirty="0" smtClean="0"/>
            </a:br>
            <a:endParaRPr lang="es-MX" dirty="0"/>
          </a:p>
        </p:txBody>
      </p:sp>
      <p:sp>
        <p:nvSpPr>
          <p:cNvPr id="3" name="Marcador de contenido 2"/>
          <p:cNvSpPr>
            <a:spLocks noGrp="1"/>
          </p:cNvSpPr>
          <p:nvPr>
            <p:ph idx="1"/>
          </p:nvPr>
        </p:nvSpPr>
        <p:spPr>
          <a:xfrm>
            <a:off x="457200" y="2636912"/>
            <a:ext cx="8229600" cy="3489251"/>
          </a:xfrm>
        </p:spPr>
        <p:txBody>
          <a:bodyPr>
            <a:normAutofit fontScale="70000" lnSpcReduction="20000"/>
          </a:bodyPr>
          <a:lstStyle/>
          <a:p>
            <a:pPr marL="0" indent="0" algn="just">
              <a:buNone/>
            </a:pPr>
            <a:r>
              <a:rPr lang="es-MX" dirty="0" smtClean="0"/>
              <a:t>	EL </a:t>
            </a:r>
            <a:r>
              <a:rPr lang="es-MX" dirty="0"/>
              <a:t>ADOLESCENTE SUJETO A ESTA LEY, GOZARA DE LOS MISMOS DERECHOS Y GARANTIAS RECONOCIDOS A LAS PERSONAS MAYORES DE DIECIOCHO AÑOS DE EDAD, ADEMAS DE LOS QUE LES CORRESPONDAN POR SU CONDICION ESPECIAL DERIVADA DE SU EDAD, Y PARTICULARMENTE LOS SIGUIENTES</a:t>
            </a:r>
            <a:r>
              <a:rPr lang="es-MX" dirty="0" smtClean="0"/>
              <a:t>:</a:t>
            </a:r>
          </a:p>
          <a:p>
            <a:pPr marL="0" indent="0" algn="just">
              <a:buNone/>
            </a:pPr>
            <a:endParaRPr lang="es-MX" dirty="0"/>
          </a:p>
          <a:p>
            <a:pPr algn="just"/>
            <a:r>
              <a:rPr lang="es-MX" dirty="0"/>
              <a:t>I. CONOCER LOS HECHOS QUE SE LE IMPUTAN, LOS DERECHOS QUE LE ASISTEN Y, DE SER EL CASO, EL MOTIVO DE SU PRIVACION DE LIBERTAD, ASI COMO LA AUTORIDAD JUDICIAL QUE LA ORDENO, EXHIBIENDOLE, SEGUN CORRESPONDA, LA ORDEN EMITIDA EN SU CONTRA;</a:t>
            </a:r>
          </a:p>
          <a:p>
            <a:endParaRPr lang="es-MX" dirty="0"/>
          </a:p>
        </p:txBody>
      </p:sp>
      <p:pic>
        <p:nvPicPr>
          <p:cNvPr id="4" name="Imagen 3"/>
          <p:cNvPicPr>
            <a:picLocks noChangeAspect="1"/>
          </p:cNvPicPr>
          <p:nvPr/>
        </p:nvPicPr>
        <p:blipFill>
          <a:blip r:embed="rId2"/>
          <a:stretch>
            <a:fillRect/>
          </a:stretch>
        </p:blipFill>
        <p:spPr>
          <a:xfrm>
            <a:off x="179512" y="116632"/>
            <a:ext cx="2450804" cy="932769"/>
          </a:xfrm>
          <a:prstGeom prst="rect">
            <a:avLst/>
          </a:prstGeom>
        </p:spPr>
      </p:pic>
      <p:pic>
        <p:nvPicPr>
          <p:cNvPr id="5" name="Imagen 4"/>
          <p:cNvPicPr>
            <a:picLocks noChangeAspect="1"/>
          </p:cNvPicPr>
          <p:nvPr/>
        </p:nvPicPr>
        <p:blipFill>
          <a:blip r:embed="rId3"/>
          <a:stretch>
            <a:fillRect/>
          </a:stretch>
        </p:blipFill>
        <p:spPr>
          <a:xfrm>
            <a:off x="4065988" y="128493"/>
            <a:ext cx="1012024" cy="932769"/>
          </a:xfrm>
          <a:prstGeom prst="rect">
            <a:avLst/>
          </a:prstGeom>
        </p:spPr>
      </p:pic>
      <p:pic>
        <p:nvPicPr>
          <p:cNvPr id="6" name="Imagen 5"/>
          <p:cNvPicPr>
            <a:picLocks noChangeAspect="1"/>
          </p:cNvPicPr>
          <p:nvPr/>
        </p:nvPicPr>
        <p:blipFill>
          <a:blip r:embed="rId4"/>
          <a:stretch>
            <a:fillRect/>
          </a:stretch>
        </p:blipFill>
        <p:spPr>
          <a:xfrm>
            <a:off x="7949080" y="116632"/>
            <a:ext cx="1194920" cy="1030313"/>
          </a:xfrm>
          <a:prstGeom prst="rect">
            <a:avLst/>
          </a:prstGeom>
        </p:spPr>
      </p:pic>
    </p:spTree>
    <p:extLst>
      <p:ext uri="{BB962C8B-B14F-4D97-AF65-F5344CB8AC3E}">
        <p14:creationId xmlns:p14="http://schemas.microsoft.com/office/powerpoint/2010/main" val="119812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62500" lnSpcReduction="20000"/>
          </a:bodyPr>
          <a:lstStyle/>
          <a:p>
            <a:pPr algn="just"/>
            <a:r>
              <a:rPr lang="es-MX" dirty="0"/>
              <a:t>III. SER JUZGADO POR INSTITUCIONES, ORGANOS JURISDICCIONALES Y AUTORIDADES ESPECIALIZADOS EN MATERIA DE JUSTICIA PARA ADOLESCENTES;</a:t>
            </a:r>
          </a:p>
          <a:p>
            <a:pPr algn="just"/>
            <a:r>
              <a:rPr lang="es-MX" dirty="0"/>
              <a:t>IX. SER ASISTIDO POR UN DEFENSOR Y COMUNICARSE CON EL EN TODAS LAS ETAPAS DEL PROCEDIMIENTO; PARA EL CASO DE QUE NO CUENTE CON DEFENSOR, LA AUTORIDAD LE NOMBRARA UN DEFENSOR PUBLICO ESPECIALIZADO;</a:t>
            </a:r>
          </a:p>
          <a:p>
            <a:pPr algn="just"/>
            <a:r>
              <a:rPr lang="es-MX" dirty="0"/>
              <a:t>XIII. A DECLARAR O NO, SI ASI LO DESEA, EN ESTE ULTIMO CASO NO SERA OBLIGADO A DECLARAR</a:t>
            </a:r>
          </a:p>
          <a:p>
            <a:pPr algn="just"/>
            <a:r>
              <a:rPr lang="es-MX" dirty="0"/>
              <a:t>XIV. SER ASISTIDO POR UN TRADUCTOR O INTERPRETE CUANDO NO HABLE O ENTIENDA EL IDIOMA ESPAÑOL. EN CASO DE SER SORDO O MUDO, O AMBOS, SE LE INTERROGARA POR MEDIO DE INTERPRETE O TRADUCTOR; SI SABE LEER Y ESCRIBIR, SE LE PODRA INTERROGAR POR ESCRITO;</a:t>
            </a:r>
          </a:p>
          <a:p>
            <a:pPr algn="just"/>
            <a:r>
              <a:rPr lang="es-MX" dirty="0"/>
              <a:t>XX. SE PRESUMA SU INOCENCIA, HASTA EN TANTO NO SE COMPRUEBE QUE FUE AUTOR O PARTICIPE DE UNA CONDUCTA TIPIFICADA COMO DELITO;</a:t>
            </a:r>
          </a:p>
          <a:p>
            <a:pPr marL="0" indent="0">
              <a:buNone/>
            </a:pPr>
            <a:endParaRPr lang="es-MX" dirty="0"/>
          </a:p>
        </p:txBody>
      </p:sp>
      <p:pic>
        <p:nvPicPr>
          <p:cNvPr id="4" name="Imagen 3"/>
          <p:cNvPicPr>
            <a:picLocks noChangeAspect="1"/>
          </p:cNvPicPr>
          <p:nvPr/>
        </p:nvPicPr>
        <p:blipFill>
          <a:blip r:embed="rId2"/>
          <a:stretch>
            <a:fillRect/>
          </a:stretch>
        </p:blipFill>
        <p:spPr>
          <a:xfrm>
            <a:off x="179512" y="116632"/>
            <a:ext cx="2450804" cy="932769"/>
          </a:xfrm>
          <a:prstGeom prst="rect">
            <a:avLst/>
          </a:prstGeom>
        </p:spPr>
      </p:pic>
      <p:pic>
        <p:nvPicPr>
          <p:cNvPr id="5" name="Imagen 4"/>
          <p:cNvPicPr>
            <a:picLocks noChangeAspect="1"/>
          </p:cNvPicPr>
          <p:nvPr/>
        </p:nvPicPr>
        <p:blipFill>
          <a:blip r:embed="rId3"/>
          <a:stretch>
            <a:fillRect/>
          </a:stretch>
        </p:blipFill>
        <p:spPr>
          <a:xfrm>
            <a:off x="4065988" y="128493"/>
            <a:ext cx="1012024" cy="932769"/>
          </a:xfrm>
          <a:prstGeom prst="rect">
            <a:avLst/>
          </a:prstGeom>
        </p:spPr>
      </p:pic>
      <p:pic>
        <p:nvPicPr>
          <p:cNvPr id="6" name="Imagen 5"/>
          <p:cNvPicPr>
            <a:picLocks noChangeAspect="1"/>
          </p:cNvPicPr>
          <p:nvPr/>
        </p:nvPicPr>
        <p:blipFill>
          <a:blip r:embed="rId4"/>
          <a:stretch>
            <a:fillRect/>
          </a:stretch>
        </p:blipFill>
        <p:spPr>
          <a:xfrm>
            <a:off x="7949080" y="116632"/>
            <a:ext cx="1194920" cy="1030313"/>
          </a:xfrm>
          <a:prstGeom prst="rect">
            <a:avLst/>
          </a:prstGeom>
        </p:spPr>
      </p:pic>
    </p:spTree>
    <p:extLst>
      <p:ext uri="{BB962C8B-B14F-4D97-AF65-F5344CB8AC3E}">
        <p14:creationId xmlns:p14="http://schemas.microsoft.com/office/powerpoint/2010/main" val="194517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780928"/>
            <a:ext cx="8229600" cy="3345235"/>
          </a:xfrm>
        </p:spPr>
        <p:txBody>
          <a:bodyPr/>
          <a:lstStyle/>
          <a:p>
            <a:pPr marL="0" indent="0" algn="just">
              <a:buNone/>
            </a:pPr>
            <a:r>
              <a:rPr lang="es-MX" dirty="0" smtClean="0"/>
              <a:t>	Artículo </a:t>
            </a:r>
            <a:r>
              <a:rPr lang="es-MX" dirty="0"/>
              <a:t>6.- Los funcionarios encargados de hacer cumplir la ley asegurarán la plena protección de la salud de las personas bajo su custodia y, en particular, tomarán medidas inmediatas para proporcionar atención médica cuando se precise.</a:t>
            </a:r>
          </a:p>
          <a:p>
            <a:endParaRPr lang="es-MX" dirty="0"/>
          </a:p>
        </p:txBody>
      </p:sp>
      <p:pic>
        <p:nvPicPr>
          <p:cNvPr id="4" name="Imagen 3"/>
          <p:cNvPicPr>
            <a:picLocks noChangeAspect="1"/>
          </p:cNvPicPr>
          <p:nvPr/>
        </p:nvPicPr>
        <p:blipFill>
          <a:blip r:embed="rId2"/>
          <a:stretch>
            <a:fillRect/>
          </a:stretch>
        </p:blipFill>
        <p:spPr>
          <a:xfrm>
            <a:off x="107504" y="0"/>
            <a:ext cx="2450804" cy="932769"/>
          </a:xfrm>
          <a:prstGeom prst="rect">
            <a:avLst/>
          </a:prstGeom>
        </p:spPr>
      </p:pic>
      <p:pic>
        <p:nvPicPr>
          <p:cNvPr id="5" name="Imagen 4"/>
          <p:cNvPicPr>
            <a:picLocks noChangeAspect="1"/>
          </p:cNvPicPr>
          <p:nvPr/>
        </p:nvPicPr>
        <p:blipFill>
          <a:blip r:embed="rId3"/>
          <a:stretch>
            <a:fillRect/>
          </a:stretch>
        </p:blipFill>
        <p:spPr>
          <a:xfrm>
            <a:off x="4065988" y="90976"/>
            <a:ext cx="1012024" cy="932769"/>
          </a:xfrm>
          <a:prstGeom prst="rect">
            <a:avLst/>
          </a:prstGeom>
        </p:spPr>
      </p:pic>
      <p:pic>
        <p:nvPicPr>
          <p:cNvPr id="6" name="Imagen 5"/>
          <p:cNvPicPr>
            <a:picLocks noChangeAspect="1"/>
          </p:cNvPicPr>
          <p:nvPr/>
        </p:nvPicPr>
        <p:blipFill>
          <a:blip r:embed="rId4"/>
          <a:stretch>
            <a:fillRect/>
          </a:stretch>
        </p:blipFill>
        <p:spPr>
          <a:xfrm>
            <a:off x="7949080" y="43303"/>
            <a:ext cx="1194920" cy="1030313"/>
          </a:xfrm>
          <a:prstGeom prst="rect">
            <a:avLst/>
          </a:prstGeom>
        </p:spPr>
      </p:pic>
      <p:sp>
        <p:nvSpPr>
          <p:cNvPr id="7" name="CuadroTexto 6"/>
          <p:cNvSpPr txBox="1"/>
          <p:nvPr/>
        </p:nvSpPr>
        <p:spPr>
          <a:xfrm>
            <a:off x="755576" y="1412776"/>
            <a:ext cx="7416824" cy="1384995"/>
          </a:xfrm>
          <a:prstGeom prst="rect">
            <a:avLst/>
          </a:prstGeom>
          <a:noFill/>
        </p:spPr>
        <p:txBody>
          <a:bodyPr wrap="square" rtlCol="0">
            <a:spAutoFit/>
          </a:bodyPr>
          <a:lstStyle/>
          <a:p>
            <a:pPr algn="ctr"/>
            <a:r>
              <a:rPr lang="es-MX" sz="2800" dirty="0"/>
              <a:t>CÓDIGO DE CONDUCTAS PARA FUNCIONARIOS ENCARGADOS DE HACER CUMPLIR LA </a:t>
            </a:r>
            <a:r>
              <a:rPr lang="es-MX" sz="2800" dirty="0" smtClean="0"/>
              <a:t>LEY EXPEDIDO POR LA ASAMBLEA DE LA ONU.</a:t>
            </a:r>
            <a:endParaRPr lang="es-MX" sz="2800" dirty="0"/>
          </a:p>
        </p:txBody>
      </p:sp>
    </p:spTree>
    <p:extLst>
      <p:ext uri="{BB962C8B-B14F-4D97-AF65-F5344CB8AC3E}">
        <p14:creationId xmlns:p14="http://schemas.microsoft.com/office/powerpoint/2010/main" val="3658564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0872" y="2996952"/>
            <a:ext cx="8229600" cy="2664296"/>
          </a:xfrm>
        </p:spPr>
        <p:txBody>
          <a:bodyPr>
            <a:normAutofit fontScale="92500" lnSpcReduction="10000"/>
          </a:bodyPr>
          <a:lstStyle/>
          <a:p>
            <a:pPr marL="0" indent="0" algn="just">
              <a:buNone/>
            </a:pPr>
            <a:r>
              <a:rPr lang="es-MX" dirty="0" smtClean="0"/>
              <a:t>	Artículo </a:t>
            </a:r>
            <a:r>
              <a:rPr lang="es-MX" dirty="0"/>
              <a:t>XI. Toda persona tiene derecho a que su salud sea preservada por medidas sanitarias y sociales, relativas a la alimentación, el vestido, la vivienda y la asistencia médica, correspondientes al nivel que permitan los recursos públicos y los de la </a:t>
            </a:r>
            <a:r>
              <a:rPr lang="es-MX" dirty="0" smtClean="0"/>
              <a:t>comunidad.</a:t>
            </a:r>
            <a:endParaRPr lang="es-MX" dirty="0"/>
          </a:p>
        </p:txBody>
      </p:sp>
      <p:pic>
        <p:nvPicPr>
          <p:cNvPr id="4" name="Imagen 3"/>
          <p:cNvPicPr>
            <a:picLocks noChangeAspect="1"/>
          </p:cNvPicPr>
          <p:nvPr/>
        </p:nvPicPr>
        <p:blipFill>
          <a:blip r:embed="rId2"/>
          <a:stretch>
            <a:fillRect/>
          </a:stretch>
        </p:blipFill>
        <p:spPr>
          <a:xfrm>
            <a:off x="107504" y="0"/>
            <a:ext cx="2450804" cy="932769"/>
          </a:xfrm>
          <a:prstGeom prst="rect">
            <a:avLst/>
          </a:prstGeom>
        </p:spPr>
      </p:pic>
      <p:pic>
        <p:nvPicPr>
          <p:cNvPr id="5" name="Imagen 4"/>
          <p:cNvPicPr>
            <a:picLocks noChangeAspect="1"/>
          </p:cNvPicPr>
          <p:nvPr/>
        </p:nvPicPr>
        <p:blipFill>
          <a:blip r:embed="rId3"/>
          <a:stretch>
            <a:fillRect/>
          </a:stretch>
        </p:blipFill>
        <p:spPr>
          <a:xfrm>
            <a:off x="4065988" y="90976"/>
            <a:ext cx="1012024" cy="932769"/>
          </a:xfrm>
          <a:prstGeom prst="rect">
            <a:avLst/>
          </a:prstGeom>
        </p:spPr>
      </p:pic>
      <p:pic>
        <p:nvPicPr>
          <p:cNvPr id="6" name="Imagen 5"/>
          <p:cNvPicPr>
            <a:picLocks noChangeAspect="1"/>
          </p:cNvPicPr>
          <p:nvPr/>
        </p:nvPicPr>
        <p:blipFill>
          <a:blip r:embed="rId4"/>
          <a:stretch>
            <a:fillRect/>
          </a:stretch>
        </p:blipFill>
        <p:spPr>
          <a:xfrm>
            <a:off x="7949080" y="43303"/>
            <a:ext cx="1194920" cy="1030313"/>
          </a:xfrm>
          <a:prstGeom prst="rect">
            <a:avLst/>
          </a:prstGeom>
        </p:spPr>
      </p:pic>
      <p:sp>
        <p:nvSpPr>
          <p:cNvPr id="7" name="CuadroTexto 6"/>
          <p:cNvSpPr txBox="1"/>
          <p:nvPr/>
        </p:nvSpPr>
        <p:spPr>
          <a:xfrm>
            <a:off x="457200" y="1340768"/>
            <a:ext cx="8363272" cy="954107"/>
          </a:xfrm>
          <a:prstGeom prst="rect">
            <a:avLst/>
          </a:prstGeom>
          <a:noFill/>
        </p:spPr>
        <p:txBody>
          <a:bodyPr wrap="square" rtlCol="0">
            <a:spAutoFit/>
          </a:bodyPr>
          <a:lstStyle/>
          <a:p>
            <a:pPr algn="ctr"/>
            <a:r>
              <a:rPr lang="es-MX" sz="2800" dirty="0" smtClean="0"/>
              <a:t>DECLARACIÓN AMERICANA DE LOS DERECHOS Y DEBERES DEL HOMBRE</a:t>
            </a:r>
            <a:endParaRPr lang="es-MX" sz="2800" dirty="0"/>
          </a:p>
        </p:txBody>
      </p:sp>
    </p:spTree>
    <p:extLst>
      <p:ext uri="{BB962C8B-B14F-4D97-AF65-F5344CB8AC3E}">
        <p14:creationId xmlns:p14="http://schemas.microsoft.com/office/powerpoint/2010/main" val="160184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23857" cy="6755016"/>
          </a:xfrm>
        </p:spPr>
      </p:pic>
    </p:spTree>
    <p:extLst>
      <p:ext uri="{BB962C8B-B14F-4D97-AF65-F5344CB8AC3E}">
        <p14:creationId xmlns:p14="http://schemas.microsoft.com/office/powerpoint/2010/main" val="155330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309" y="1628800"/>
            <a:ext cx="8229600" cy="1143000"/>
          </a:xfrm>
        </p:spPr>
        <p:txBody>
          <a:bodyPr>
            <a:noAutofit/>
          </a:bodyPr>
          <a:lstStyle/>
          <a:p>
            <a:r>
              <a:rPr lang="es-MX" sz="2800" dirty="0"/>
              <a:t>CONJUNTO DE PRINCIPIOS PARA LA PROTECCION DE TODAS LAS PERSONAS SOMETIDAS A CUALQUIER FORMA DE DETENCION O </a:t>
            </a:r>
            <a:r>
              <a:rPr lang="es-MX" sz="2800" dirty="0" smtClean="0"/>
              <a:t>PRISION ESTABLECIDOS POR LA ONU</a:t>
            </a:r>
            <a:r>
              <a:rPr lang="es-MX" sz="2800" dirty="0"/>
              <a:t/>
            </a:r>
            <a:br>
              <a:rPr lang="es-MX" sz="2800" dirty="0"/>
            </a:br>
            <a:endParaRPr lang="es-MX" sz="2800" dirty="0"/>
          </a:p>
        </p:txBody>
      </p:sp>
      <p:sp>
        <p:nvSpPr>
          <p:cNvPr id="3" name="Marcador de contenido 2"/>
          <p:cNvSpPr>
            <a:spLocks noGrp="1"/>
          </p:cNvSpPr>
          <p:nvPr>
            <p:ph idx="1"/>
          </p:nvPr>
        </p:nvSpPr>
        <p:spPr>
          <a:xfrm>
            <a:off x="457200" y="2636912"/>
            <a:ext cx="8229600" cy="3489251"/>
          </a:xfrm>
        </p:spPr>
        <p:txBody>
          <a:bodyPr>
            <a:normAutofit fontScale="92500" lnSpcReduction="20000"/>
          </a:bodyPr>
          <a:lstStyle/>
          <a:p>
            <a:r>
              <a:rPr lang="es-MX" b="1" i="1" dirty="0"/>
              <a:t>Principio 24</a:t>
            </a:r>
            <a:endParaRPr lang="es-MX" b="1" dirty="0"/>
          </a:p>
          <a:p>
            <a:pPr marL="0" indent="0">
              <a:buNone/>
            </a:pPr>
            <a:r>
              <a:rPr lang="es-MX" dirty="0"/>
              <a:t/>
            </a:r>
            <a:br>
              <a:rPr lang="es-MX" dirty="0"/>
            </a:br>
            <a:r>
              <a:rPr lang="es-MX" dirty="0" smtClean="0"/>
              <a:t>	Se </a:t>
            </a:r>
            <a:r>
              <a:rPr lang="es-MX" dirty="0"/>
              <a:t>ofrecerá a toda persona detenida o presa un examen médico apropiado con la menor dilación posible después de su ingreso en el lugar de detención o prisión y, posteriormente, esas personas recibirán atención y tratamiento médico cada vez que sea necesario. Esa atención y ese tratamiento serán gratuitos.</a:t>
            </a:r>
          </a:p>
          <a:p>
            <a:endParaRPr lang="es-MX" dirty="0"/>
          </a:p>
        </p:txBody>
      </p:sp>
      <p:pic>
        <p:nvPicPr>
          <p:cNvPr id="4" name="Imagen 3"/>
          <p:cNvPicPr>
            <a:picLocks noChangeAspect="1"/>
          </p:cNvPicPr>
          <p:nvPr/>
        </p:nvPicPr>
        <p:blipFill>
          <a:blip r:embed="rId2"/>
          <a:stretch>
            <a:fillRect/>
          </a:stretch>
        </p:blipFill>
        <p:spPr>
          <a:xfrm>
            <a:off x="107504" y="0"/>
            <a:ext cx="2450804" cy="932769"/>
          </a:xfrm>
          <a:prstGeom prst="rect">
            <a:avLst/>
          </a:prstGeom>
        </p:spPr>
      </p:pic>
      <p:pic>
        <p:nvPicPr>
          <p:cNvPr id="5" name="Imagen 4"/>
          <p:cNvPicPr>
            <a:picLocks noChangeAspect="1"/>
          </p:cNvPicPr>
          <p:nvPr/>
        </p:nvPicPr>
        <p:blipFill>
          <a:blip r:embed="rId3"/>
          <a:stretch>
            <a:fillRect/>
          </a:stretch>
        </p:blipFill>
        <p:spPr>
          <a:xfrm>
            <a:off x="4065988" y="90976"/>
            <a:ext cx="1012024" cy="932769"/>
          </a:xfrm>
          <a:prstGeom prst="rect">
            <a:avLst/>
          </a:prstGeom>
        </p:spPr>
      </p:pic>
      <p:pic>
        <p:nvPicPr>
          <p:cNvPr id="6" name="Imagen 5"/>
          <p:cNvPicPr>
            <a:picLocks noChangeAspect="1"/>
          </p:cNvPicPr>
          <p:nvPr/>
        </p:nvPicPr>
        <p:blipFill>
          <a:blip r:embed="rId4"/>
          <a:stretch>
            <a:fillRect/>
          </a:stretch>
        </p:blipFill>
        <p:spPr>
          <a:xfrm>
            <a:off x="7949080" y="43303"/>
            <a:ext cx="1194920" cy="1030313"/>
          </a:xfrm>
          <a:prstGeom prst="rect">
            <a:avLst/>
          </a:prstGeom>
        </p:spPr>
      </p:pic>
    </p:spTree>
    <p:extLst>
      <p:ext uri="{BB962C8B-B14F-4D97-AF65-F5344CB8AC3E}">
        <p14:creationId xmlns:p14="http://schemas.microsoft.com/office/powerpoint/2010/main" val="1970782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b="1" i="1" dirty="0"/>
              <a:t>Principio </a:t>
            </a:r>
            <a:r>
              <a:rPr lang="es-MX" b="1" i="1" dirty="0" smtClean="0"/>
              <a:t>27</a:t>
            </a:r>
            <a:r>
              <a:rPr lang="es-MX" dirty="0"/>
              <a:t/>
            </a:r>
            <a:br>
              <a:rPr lang="es-MX" dirty="0"/>
            </a:br>
            <a:r>
              <a:rPr lang="es-MX" dirty="0" smtClean="0"/>
              <a:t>	</a:t>
            </a:r>
          </a:p>
          <a:p>
            <a:pPr marL="0" indent="0" algn="just">
              <a:buNone/>
            </a:pPr>
            <a:r>
              <a:rPr lang="es-MX" dirty="0"/>
              <a:t>	</a:t>
            </a:r>
            <a:r>
              <a:rPr lang="es-MX" dirty="0" smtClean="0"/>
              <a:t>La </a:t>
            </a:r>
            <a:r>
              <a:rPr lang="es-MX" dirty="0"/>
              <a:t>inobservancia de los presentes principios en la obtención de las pruebas se tendrá en cuenta al determinar la admisibilidad de tales pruebas contra una persona detenida o presa.</a:t>
            </a:r>
          </a:p>
          <a:p>
            <a:endParaRPr lang="es-MX" dirty="0"/>
          </a:p>
        </p:txBody>
      </p:sp>
    </p:spTree>
    <p:extLst>
      <p:ext uri="{BB962C8B-B14F-4D97-AF65-F5344CB8AC3E}">
        <p14:creationId xmlns:p14="http://schemas.microsoft.com/office/powerpoint/2010/main" val="3906908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827584" y="1412776"/>
            <a:ext cx="7632848" cy="4832092"/>
          </a:xfrm>
          <a:prstGeom prst="rect">
            <a:avLst/>
          </a:prstGeom>
          <a:noFill/>
        </p:spPr>
        <p:txBody>
          <a:bodyPr wrap="square" rtlCol="0">
            <a:spAutoFit/>
          </a:bodyPr>
          <a:lstStyle/>
          <a:p>
            <a:pPr algn="ctr"/>
            <a:r>
              <a:rPr lang="es-MX" sz="2500" b="1" u="sng" dirty="0" smtClean="0">
                <a:latin typeface="Arial" pitchFamily="34" charset="0"/>
                <a:cs typeface="Arial" pitchFamily="34" charset="0"/>
              </a:rPr>
              <a:t>FACULTADES DE LA POLICÍA</a:t>
            </a:r>
            <a:endParaRPr lang="es-MX" sz="2500" b="1" dirty="0" smtClean="0">
              <a:latin typeface="Arial" pitchFamily="34" charset="0"/>
              <a:cs typeface="Arial" pitchFamily="34" charset="0"/>
            </a:endParaRPr>
          </a:p>
          <a:p>
            <a:pPr algn="ctr"/>
            <a:endParaRPr lang="es-MX" sz="2500" b="1" dirty="0">
              <a:latin typeface="Arial" pitchFamily="34" charset="0"/>
              <a:cs typeface="Arial" pitchFamily="34" charset="0"/>
            </a:endParaRPr>
          </a:p>
          <a:p>
            <a:pPr algn="just"/>
            <a:r>
              <a:rPr lang="es-MX" sz="1500" b="1" dirty="0" smtClean="0">
                <a:latin typeface="Arial" pitchFamily="34" charset="0"/>
                <a:cs typeface="Arial" pitchFamily="34" charset="0"/>
              </a:rPr>
              <a:t>Artículo 144. </a:t>
            </a:r>
            <a:r>
              <a:rPr lang="es-MX" sz="1500" dirty="0" smtClean="0">
                <a:latin typeface="Arial" pitchFamily="34" charset="0"/>
                <a:cs typeface="Arial" pitchFamily="34" charset="0"/>
              </a:rPr>
              <a:t>La policía tendrá las siguientes facultades:</a:t>
            </a:r>
          </a:p>
          <a:p>
            <a:pPr algn="just"/>
            <a:endParaRPr lang="es-MX" sz="1500" dirty="0" smtClean="0">
              <a:latin typeface="Arial" pitchFamily="34" charset="0"/>
              <a:cs typeface="Arial" pitchFamily="34" charset="0"/>
            </a:endParaRPr>
          </a:p>
          <a:p>
            <a:pPr marL="400050" indent="-400050" algn="just">
              <a:buFont typeface="+mj-lt"/>
              <a:buAutoNum type="romanUcPeriod"/>
            </a:pPr>
            <a:r>
              <a:rPr lang="es-MX" sz="1400" dirty="0" smtClean="0">
                <a:latin typeface="Arial" pitchFamily="34" charset="0"/>
                <a:cs typeface="Arial" pitchFamily="34" charset="0"/>
              </a:rPr>
              <a:t>Recibir denuncias o noticias de hechos que podrían ser constitutivos de delito y recopilar información sobre los mismos. En estos casos, la policía deberá informar al Ministerio Público inmediatamente;</a:t>
            </a:r>
          </a:p>
          <a:p>
            <a:pPr marL="400050" indent="-400050" algn="just">
              <a:buFont typeface="+mj-lt"/>
              <a:buAutoNum type="romanUcPeriod"/>
            </a:pPr>
            <a:endParaRPr lang="es-MX" sz="1400" dirty="0" smtClean="0">
              <a:latin typeface="Arial" pitchFamily="34" charset="0"/>
              <a:cs typeface="Arial" pitchFamily="34" charset="0"/>
            </a:endParaRPr>
          </a:p>
          <a:p>
            <a:pPr marL="400050" indent="-400050" algn="just">
              <a:buFont typeface="+mj-lt"/>
              <a:buAutoNum type="romanUcPeriod"/>
            </a:pPr>
            <a:r>
              <a:rPr lang="es-MX" sz="1400" dirty="0" smtClean="0">
                <a:latin typeface="Arial" pitchFamily="34" charset="0"/>
                <a:cs typeface="Arial" pitchFamily="34" charset="0"/>
              </a:rPr>
              <a:t>Prestar el auxilio que requieran las víctimas y proteger a los testigos;</a:t>
            </a:r>
          </a:p>
          <a:p>
            <a:pPr marL="400050" indent="-400050" algn="just">
              <a:buFont typeface="+mj-lt"/>
              <a:buAutoNum type="romanUcPeriod"/>
            </a:pPr>
            <a:endParaRPr lang="es-MX" sz="1400" dirty="0" smtClean="0">
              <a:latin typeface="Arial" pitchFamily="34" charset="0"/>
              <a:cs typeface="Arial" pitchFamily="34" charset="0"/>
            </a:endParaRPr>
          </a:p>
          <a:p>
            <a:pPr marL="400050" indent="-400050" algn="just">
              <a:buFont typeface="+mj-lt"/>
              <a:buAutoNum type="romanUcPeriod"/>
            </a:pPr>
            <a:r>
              <a:rPr lang="es-MX" sz="1400" dirty="0" smtClean="0">
                <a:latin typeface="Arial" pitchFamily="34" charset="0"/>
                <a:cs typeface="Arial" pitchFamily="34" charset="0"/>
              </a:rPr>
              <a:t>Cuidar que los rastros e instrumentos del hecho, datos y medios de prueba, sean conservados. Para este efecto, impedirá el acceso a toda persona ajena a la investigación y procederá a su clausura si se trata de local cerrado, o a su aislamiento, si se trata de lugar abierto. Evitará que se alteren o borren de cualquier forma los rastros o vestigios del hecho, o se remuevan los instrumentos usados para llevarlo a cabo, mientras no intervenga personal experto;</a:t>
            </a:r>
          </a:p>
          <a:p>
            <a:pPr marL="400050" indent="-400050" algn="just">
              <a:buFont typeface="+mj-lt"/>
              <a:buAutoNum type="romanUcPeriod"/>
            </a:pPr>
            <a:endParaRPr lang="es-MX" sz="1400" dirty="0" smtClean="0">
              <a:latin typeface="Arial" pitchFamily="34" charset="0"/>
              <a:cs typeface="Arial" pitchFamily="34" charset="0"/>
            </a:endParaRPr>
          </a:p>
          <a:p>
            <a:pPr marL="400050" indent="-400050">
              <a:buFont typeface="+mj-lt"/>
              <a:buAutoNum type="romanUcPeriod"/>
            </a:pPr>
            <a:r>
              <a:rPr lang="es-MX" sz="1400" dirty="0" smtClean="0">
                <a:latin typeface="Arial" pitchFamily="34" charset="0"/>
                <a:cs typeface="Arial" pitchFamily="34" charset="0"/>
              </a:rPr>
              <a:t>Entrevistar a los testigos presumiblemente útiles para el esclarecimiento de los hechos. Las entrevistas se harán constar en un registro de las diligencias policiales efectuadas;</a:t>
            </a:r>
          </a:p>
          <a:p>
            <a:pPr algn="ctr"/>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827584" y="1271855"/>
            <a:ext cx="7632848" cy="5478423"/>
          </a:xfrm>
          <a:prstGeom prst="rect">
            <a:avLst/>
          </a:prstGeom>
          <a:noFill/>
        </p:spPr>
        <p:txBody>
          <a:bodyPr wrap="square" rtlCol="0">
            <a:spAutoFit/>
          </a:bodyPr>
          <a:lstStyle/>
          <a:p>
            <a:pPr marL="400050" indent="-400050" algn="just">
              <a:buFont typeface="+mj-lt"/>
              <a:buAutoNum type="romanUcPeriod" startAt="5"/>
            </a:pPr>
            <a:r>
              <a:rPr lang="es-MX" sz="1400" dirty="0" smtClean="0">
                <a:latin typeface="Arial" pitchFamily="34" charset="0"/>
                <a:cs typeface="Arial" pitchFamily="34" charset="0"/>
              </a:rPr>
              <a:t>Practicar las diligencias orientadas a la identificación física de los autores y partícipes del hecho;</a:t>
            </a:r>
          </a:p>
          <a:p>
            <a:pPr marL="400050" indent="-400050" algn="just">
              <a:buFont typeface="+mj-lt"/>
              <a:buAutoNum type="romanUcPeriod" startAt="6"/>
            </a:pPr>
            <a:endParaRPr lang="es-MX" sz="1400" dirty="0" smtClean="0">
              <a:latin typeface="Arial" pitchFamily="34" charset="0"/>
              <a:cs typeface="Arial" pitchFamily="34" charset="0"/>
            </a:endParaRPr>
          </a:p>
          <a:p>
            <a:pPr marL="400050" indent="-400050" algn="just">
              <a:buFont typeface="+mj-lt"/>
              <a:buAutoNum type="romanUcPeriod" startAt="6"/>
            </a:pPr>
            <a:r>
              <a:rPr lang="es-MX" sz="1400" dirty="0" smtClean="0">
                <a:latin typeface="Arial" pitchFamily="34" charset="0"/>
                <a:cs typeface="Arial" pitchFamily="34" charset="0"/>
              </a:rPr>
              <a:t>Obtener los datos que sirvan para la identificación del adolescente; </a:t>
            </a:r>
          </a:p>
          <a:p>
            <a:pPr marL="400050" indent="-400050" algn="just">
              <a:buFont typeface="+mj-lt"/>
              <a:buAutoNum type="romanUcPeriod" startAt="6"/>
            </a:pPr>
            <a:endParaRPr lang="es-MX" sz="1400" dirty="0" smtClean="0">
              <a:latin typeface="Arial" pitchFamily="34" charset="0"/>
              <a:cs typeface="Arial" pitchFamily="34" charset="0"/>
            </a:endParaRPr>
          </a:p>
          <a:p>
            <a:pPr marL="400050" indent="-400050" algn="just">
              <a:buFont typeface="+mj-lt"/>
              <a:buAutoNum type="romanUcPeriod" startAt="7"/>
            </a:pPr>
            <a:r>
              <a:rPr lang="es-MX" sz="1400" dirty="0" smtClean="0">
                <a:latin typeface="Arial" pitchFamily="34" charset="0"/>
                <a:cs typeface="Arial" pitchFamily="34" charset="0"/>
              </a:rPr>
              <a:t>Reunir toda la información de urgencia que pueda ser útil al Ministerio Público, y </a:t>
            </a:r>
          </a:p>
          <a:p>
            <a:pPr marL="400050" indent="-400050" algn="just">
              <a:buFont typeface="+mj-lt"/>
              <a:buAutoNum type="romanUcPeriod" startAt="7"/>
            </a:pPr>
            <a:endParaRPr lang="es-MX" sz="1400" dirty="0" smtClean="0">
              <a:latin typeface="Arial" pitchFamily="34" charset="0"/>
              <a:cs typeface="Arial" pitchFamily="34" charset="0"/>
            </a:endParaRPr>
          </a:p>
          <a:p>
            <a:pPr marL="400050" indent="-400050" algn="just">
              <a:buFont typeface="+mj-lt"/>
              <a:buAutoNum type="romanUcPeriod" startAt="8"/>
            </a:pPr>
            <a:r>
              <a:rPr lang="es-MX" sz="1400" dirty="0" smtClean="0">
                <a:latin typeface="Arial" pitchFamily="34" charset="0"/>
                <a:cs typeface="Arial" pitchFamily="34" charset="0"/>
              </a:rPr>
              <a:t>Realizar detenciones en los casos que autoriza la Constitución Política de los Estados Unidos Mexicanos. En estos casos, los miembros de la policía estarán facultados para realizar inspecciones personales sobre el adolescente detenido cuidando no vulnerar su dignidad e integridad corporal y asegurar los objetos que tenga en su poder, de los cuales levantará un inventario y los pondrá a disposición del agente del Ministerio Público. </a:t>
            </a:r>
          </a:p>
          <a:p>
            <a:pPr marL="400050" indent="-400050" algn="just">
              <a:buFont typeface="+mj-lt"/>
              <a:buAutoNum type="romanUcPeriod" startAt="8"/>
            </a:pPr>
            <a:endParaRPr lang="es-MX" sz="1400" dirty="0" smtClean="0">
              <a:latin typeface="Arial" pitchFamily="34" charset="0"/>
              <a:cs typeface="Arial" pitchFamily="34" charset="0"/>
            </a:endParaRPr>
          </a:p>
          <a:p>
            <a:r>
              <a:rPr lang="es-MX" sz="1400" dirty="0" smtClean="0">
                <a:latin typeface="Arial" pitchFamily="34" charset="0"/>
                <a:cs typeface="Arial" pitchFamily="34" charset="0"/>
              </a:rPr>
              <a:t>Cuando para el cumplimiento de estas atribuciones se requiera una orden judicial, la policía con funciones de investigación informará al Ministerio Público para que éste la solicite al Juez de Control. La policía debe proveer la información en que se basa para hacer la solicitud.</a:t>
            </a:r>
          </a:p>
          <a:p>
            <a:r>
              <a:rPr lang="es-MX" sz="1400" dirty="0" smtClean="0">
                <a:latin typeface="Arial" pitchFamily="34" charset="0"/>
                <a:cs typeface="Arial" pitchFamily="34" charset="0"/>
              </a:rPr>
              <a:t> </a:t>
            </a:r>
          </a:p>
          <a:p>
            <a:r>
              <a:rPr lang="es-MX" sz="1400" dirty="0" smtClean="0">
                <a:latin typeface="Arial" pitchFamily="34" charset="0"/>
                <a:cs typeface="Arial" pitchFamily="34" charset="0"/>
              </a:rPr>
              <a:t>La policía deberá reportar constantemente sobre toda la información recabada en una investigación en forma oportuna al Ministerio Público a cargo de la misma.</a:t>
            </a:r>
          </a:p>
          <a:p>
            <a:r>
              <a:rPr lang="es-MX" sz="1400" dirty="0" smtClean="0">
                <a:latin typeface="Arial" pitchFamily="34" charset="0"/>
                <a:cs typeface="Arial" pitchFamily="34" charset="0"/>
              </a:rPr>
              <a:t> </a:t>
            </a:r>
          </a:p>
          <a:p>
            <a:r>
              <a:rPr lang="es-MX" sz="1400" dirty="0" smtClean="0">
                <a:latin typeface="Arial" pitchFamily="34" charset="0"/>
                <a:cs typeface="Arial" pitchFamily="34" charset="0"/>
              </a:rPr>
              <a:t>La información generada por la policía hasta antes de la vinculación a proceso, podrá ser utilizada por el Ministerio Público para acreditar la existencia del hecho y la probable responsabilidad del adolescente en él, así como para fundar la necesidad de imponer alguna medida cautelar</a:t>
            </a:r>
            <a:endParaRPr lang="es-MX"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827584" y="1412776"/>
            <a:ext cx="7632848" cy="4555093"/>
          </a:xfrm>
          <a:prstGeom prst="rect">
            <a:avLst/>
          </a:prstGeom>
          <a:noFill/>
        </p:spPr>
        <p:txBody>
          <a:bodyPr wrap="square" rtlCol="0">
            <a:spAutoFit/>
          </a:bodyPr>
          <a:lstStyle/>
          <a:p>
            <a:pPr algn="ctr"/>
            <a:r>
              <a:rPr lang="es-MX" sz="2500" b="1" u="sng" dirty="0" smtClean="0">
                <a:latin typeface="Arial" pitchFamily="34" charset="0"/>
                <a:cs typeface="Arial" pitchFamily="34" charset="0"/>
              </a:rPr>
              <a:t>OBLIGACIONES DE LA POLICÍA</a:t>
            </a:r>
            <a:endParaRPr lang="es-MX" sz="2500" b="1" dirty="0" smtClean="0">
              <a:latin typeface="Arial" pitchFamily="34" charset="0"/>
              <a:cs typeface="Arial" pitchFamily="34" charset="0"/>
            </a:endParaRPr>
          </a:p>
          <a:p>
            <a:pPr algn="ctr"/>
            <a:endParaRPr lang="es-MX" sz="2500" b="1" dirty="0">
              <a:latin typeface="Arial" pitchFamily="34" charset="0"/>
              <a:cs typeface="Arial" pitchFamily="34" charset="0"/>
            </a:endParaRPr>
          </a:p>
          <a:p>
            <a:r>
              <a:rPr lang="es-MX" sz="1500" b="1" dirty="0" smtClean="0">
                <a:latin typeface="Arial" pitchFamily="34" charset="0"/>
                <a:cs typeface="Arial" pitchFamily="34" charset="0"/>
              </a:rPr>
              <a:t>Artículo 145</a:t>
            </a:r>
            <a:r>
              <a:rPr lang="es-MX" sz="1500" dirty="0" smtClean="0">
                <a:latin typeface="Arial" pitchFamily="34" charset="0"/>
                <a:cs typeface="Arial" pitchFamily="34" charset="0"/>
              </a:rPr>
              <a:t>. Los integrantes de la policía y de las corporaciones de seguridad públicas que en el ejercicio de sus funciones conozcan de hechos y conductas tipificadas como delitos por las normas penales, en las que participen adolescentes, al ejercer sus funciones, deberán: </a:t>
            </a:r>
          </a:p>
          <a:p>
            <a:pPr algn="just"/>
            <a:endParaRPr lang="es-MX" sz="1500" dirty="0" smtClean="0">
              <a:latin typeface="Arial" pitchFamily="34" charset="0"/>
              <a:cs typeface="Arial" pitchFamily="34" charset="0"/>
            </a:endParaRPr>
          </a:p>
          <a:p>
            <a:pPr marL="400050" indent="-400050" algn="just">
              <a:buFont typeface="+mj-lt"/>
              <a:buAutoNum type="romanUcPeriod"/>
            </a:pPr>
            <a:r>
              <a:rPr lang="es-MX" sz="1500" dirty="0" smtClean="0">
                <a:latin typeface="Arial" pitchFamily="34" charset="0"/>
                <a:cs typeface="Arial" pitchFamily="34" charset="0"/>
              </a:rPr>
              <a:t>Apegarse a los principios, derechos y garantías previstos en la Constitución Política de los Estados Unidos Mexicanos; la particular del Estado; los Tratados Internacionales vigentes aplicables en la materia; las leyes, general y estatal, para de los derechos de niñas, niños y adolescentes; esta Ley; y las demás aplicables;</a:t>
            </a:r>
          </a:p>
          <a:p>
            <a:pPr marL="400050" indent="-400050" algn="just">
              <a:buFont typeface="+mj-lt"/>
              <a:buAutoNum type="romanUcPeriod"/>
            </a:pPr>
            <a:r>
              <a:rPr lang="es-MX" sz="1500" dirty="0" smtClean="0">
                <a:latin typeface="Arial" pitchFamily="34" charset="0"/>
                <a:cs typeface="Arial" pitchFamily="34" charset="0"/>
              </a:rPr>
              <a:t>Informar al adolescente los derechos establecidos en las fracciones I, III, IX, XII, XIII, XIV y XX del artículo 10 de esta Ley; </a:t>
            </a:r>
          </a:p>
          <a:p>
            <a:pPr marL="400050" indent="-400050" algn="just">
              <a:buFont typeface="+mj-lt"/>
              <a:buAutoNum type="romanUcPeriod"/>
            </a:pPr>
            <a:r>
              <a:rPr lang="es-MX" sz="1500" dirty="0" smtClean="0">
                <a:latin typeface="Arial" pitchFamily="34" charset="0"/>
                <a:cs typeface="Arial" pitchFamily="34" charset="0"/>
              </a:rPr>
              <a:t>Poner al adolescente, inmediatamente y sin demora a disposición de la Fiscalía General del Estado; </a:t>
            </a:r>
          </a:p>
          <a:p>
            <a:pPr marL="400050" indent="-400050" algn="just">
              <a:buFont typeface="+mj-lt"/>
              <a:buAutoNum type="romanUcPeriod"/>
            </a:pPr>
            <a:r>
              <a:rPr lang="es-MX" sz="1500" dirty="0" smtClean="0">
                <a:latin typeface="Arial" pitchFamily="34" charset="0"/>
                <a:cs typeface="Arial" pitchFamily="34" charset="0"/>
              </a:rPr>
              <a:t> Auxiliar de modo prioritario, a las personas menores de dieciocho de edad que se encuentren amenazadas por algún peligro o que hayan sido víctimas de algún delito, así como brindar protección a sus bienes y derechos;  </a:t>
            </a:r>
            <a:endParaRPr lang="es-MX" sz="1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827584" y="1484784"/>
            <a:ext cx="7632848" cy="1708160"/>
          </a:xfrm>
          <a:prstGeom prst="rect">
            <a:avLst/>
          </a:prstGeom>
          <a:noFill/>
        </p:spPr>
        <p:txBody>
          <a:bodyPr wrap="square" rtlCol="0">
            <a:spAutoFit/>
          </a:bodyPr>
          <a:lstStyle/>
          <a:p>
            <a:pPr marL="400050" indent="-400050">
              <a:buFont typeface="+mj-lt"/>
              <a:buAutoNum type="romanUcPeriod" startAt="5"/>
            </a:pPr>
            <a:r>
              <a:rPr lang="es-MX" sz="1500" dirty="0" smtClean="0">
                <a:latin typeface="Arial" pitchFamily="34" charset="0"/>
                <a:cs typeface="Arial" pitchFamily="34" charset="0"/>
              </a:rPr>
              <a:t>En los casos de duda acerca de la edad de la persona detenida en flagrancia, presumir que se trata de adolescentes o niños, según sea el caso; </a:t>
            </a:r>
          </a:p>
          <a:p>
            <a:pPr marL="400050" indent="-400050">
              <a:buFont typeface="+mj-lt"/>
              <a:buAutoNum type="romanUcPeriod" startAt="5"/>
            </a:pPr>
            <a:r>
              <a:rPr lang="es-MX" sz="1500" dirty="0" smtClean="0">
                <a:latin typeface="Arial" pitchFamily="34" charset="0"/>
                <a:cs typeface="Arial" pitchFamily="34" charset="0"/>
              </a:rPr>
              <a:t>Salvaguardar la vida, dignidad e integridad física de niños, niñas y adolescentes que estén bajo su custodia, en tanto sean puestos a disposición de las autoridades competentes, y</a:t>
            </a:r>
          </a:p>
          <a:p>
            <a:pPr marL="400050" indent="-400050">
              <a:buFont typeface="+mj-lt"/>
              <a:buAutoNum type="romanUcPeriod" startAt="5"/>
            </a:pPr>
            <a:r>
              <a:rPr lang="es-MX" sz="1500" dirty="0" smtClean="0">
                <a:latin typeface="Arial" pitchFamily="34" charset="0"/>
                <a:cs typeface="Arial" pitchFamily="34" charset="0"/>
              </a:rPr>
              <a:t> Manejar con discreción todo asunto relacionado con niñas, niños y adolescentes evitando su publicidad.</a:t>
            </a:r>
            <a:endParaRPr lang="es-MX" sz="1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755576" y="1556792"/>
            <a:ext cx="7632848" cy="3631763"/>
          </a:xfrm>
          <a:prstGeom prst="rect">
            <a:avLst/>
          </a:prstGeom>
          <a:noFill/>
        </p:spPr>
        <p:txBody>
          <a:bodyPr wrap="square" rtlCol="0">
            <a:spAutoFit/>
          </a:bodyPr>
          <a:lstStyle/>
          <a:p>
            <a:pPr algn="ctr"/>
            <a:r>
              <a:rPr lang="es-MX" sz="2500" b="1" dirty="0" smtClean="0">
                <a:latin typeface="Arial" pitchFamily="34" charset="0"/>
                <a:cs typeface="Arial" pitchFamily="34" charset="0"/>
              </a:rPr>
              <a:t>INTERVENCIONES</a:t>
            </a:r>
            <a:endParaRPr lang="es-MX" sz="2500" dirty="0" smtClean="0">
              <a:latin typeface="Arial" pitchFamily="34" charset="0"/>
              <a:cs typeface="Arial" pitchFamily="34" charset="0"/>
            </a:endParaRPr>
          </a:p>
          <a:p>
            <a:pPr algn="ctr"/>
            <a:endParaRPr lang="es-MX" sz="2500" dirty="0" smtClean="0">
              <a:latin typeface="Arial" pitchFamily="34" charset="0"/>
              <a:cs typeface="Arial" pitchFamily="34" charset="0"/>
            </a:endParaRPr>
          </a:p>
          <a:p>
            <a:pPr algn="just"/>
            <a:r>
              <a:rPr lang="es-MX" dirty="0" smtClean="0">
                <a:latin typeface="Arial" pitchFamily="34" charset="0"/>
                <a:cs typeface="Arial" pitchFamily="34" charset="0"/>
              </a:rPr>
              <a:t>La Ley de Justicia para Adolescentes del Estado, faculta y obliga a las policías, a la intervención y detenciones de los adolescentes cuando exista un hecho posiblemente delictuoso:</a:t>
            </a:r>
          </a:p>
          <a:p>
            <a:pPr algn="just"/>
            <a:endParaRPr lang="es-MX" dirty="0" smtClean="0">
              <a:latin typeface="Arial" pitchFamily="34" charset="0"/>
              <a:cs typeface="Arial" pitchFamily="34" charset="0"/>
            </a:endParaRPr>
          </a:p>
          <a:p>
            <a:pPr algn="just"/>
            <a:r>
              <a:rPr lang="es-MX" b="1" dirty="0" smtClean="0">
                <a:latin typeface="Arial" pitchFamily="34" charset="0"/>
                <a:cs typeface="Arial" pitchFamily="34" charset="0"/>
              </a:rPr>
              <a:t>	Artículo 196. </a:t>
            </a:r>
            <a:r>
              <a:rPr lang="es-MX" dirty="0" smtClean="0">
                <a:latin typeface="Arial" pitchFamily="34" charset="0"/>
                <a:cs typeface="Arial" pitchFamily="34" charset="0"/>
              </a:rPr>
              <a:t>Ningún adolescente podrá ser detenido sino por 	orden de Juez competente, a menos que fuere sorprendido 	realizando una conducta considerada como delito por las leyes 	penales en flagrancia.</a:t>
            </a:r>
          </a:p>
          <a:p>
            <a:pPr algn="just"/>
            <a:endParaRPr lang="es-MX" dirty="0" smtClean="0">
              <a:latin typeface="Arial" pitchFamily="34" charset="0"/>
              <a:cs typeface="Arial" pitchFamily="34" charset="0"/>
            </a:endParaRPr>
          </a:p>
          <a:p>
            <a:endParaRPr lang="es-MX"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7" name="6 Rectángulo redondeado"/>
          <p:cNvSpPr/>
          <p:nvPr/>
        </p:nvSpPr>
        <p:spPr>
          <a:xfrm>
            <a:off x="3275856" y="1340768"/>
            <a:ext cx="2160240" cy="10801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500" b="1" dirty="0" smtClean="0">
                <a:latin typeface="Arial" pitchFamily="34" charset="0"/>
                <a:cs typeface="Arial" pitchFamily="34" charset="0"/>
              </a:rPr>
              <a:t>INTERVENCION DE LA SECRETARÍA</a:t>
            </a:r>
            <a:endParaRPr lang="es-MX" sz="1500" b="1" dirty="0">
              <a:latin typeface="Arial" pitchFamily="34" charset="0"/>
              <a:cs typeface="Arial" pitchFamily="34" charset="0"/>
            </a:endParaRPr>
          </a:p>
        </p:txBody>
      </p:sp>
      <p:cxnSp>
        <p:nvCxnSpPr>
          <p:cNvPr id="27" name="26 Conector recto de flecha"/>
          <p:cNvCxnSpPr/>
          <p:nvPr/>
        </p:nvCxnSpPr>
        <p:spPr>
          <a:xfrm flipH="1">
            <a:off x="3275856" y="2420888"/>
            <a:ext cx="864096"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28 Conector recto de flecha"/>
          <p:cNvCxnSpPr/>
          <p:nvPr/>
        </p:nvCxnSpPr>
        <p:spPr>
          <a:xfrm>
            <a:off x="4644008" y="2420888"/>
            <a:ext cx="90010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35 Rectángulo redondeado"/>
          <p:cNvSpPr/>
          <p:nvPr/>
        </p:nvSpPr>
        <p:spPr>
          <a:xfrm>
            <a:off x="4860032" y="3140968"/>
            <a:ext cx="2664296"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400" b="1" dirty="0" smtClean="0">
                <a:latin typeface="Arial" pitchFamily="34" charset="0"/>
                <a:cs typeface="Arial" pitchFamily="34" charset="0"/>
              </a:rPr>
              <a:t>HECHOS POSIBLEMENTE DELICTUOSOS.</a:t>
            </a:r>
            <a:endParaRPr lang="es-MX" sz="1400" b="1" dirty="0">
              <a:latin typeface="Arial" pitchFamily="34" charset="0"/>
              <a:cs typeface="Arial" pitchFamily="34" charset="0"/>
            </a:endParaRPr>
          </a:p>
        </p:txBody>
      </p:sp>
      <p:sp>
        <p:nvSpPr>
          <p:cNvPr id="37" name="36 Rectángulo redondeado"/>
          <p:cNvSpPr/>
          <p:nvPr/>
        </p:nvSpPr>
        <p:spPr>
          <a:xfrm>
            <a:off x="1259632" y="3068960"/>
            <a:ext cx="2664296"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500" b="1" dirty="0" smtClean="0">
                <a:latin typeface="Arial" pitchFamily="34" charset="0"/>
                <a:cs typeface="Arial" pitchFamily="34" charset="0"/>
              </a:rPr>
              <a:t>ARRESTOS ADMINISTRATIVOS</a:t>
            </a:r>
            <a:r>
              <a:rPr lang="es-MX" sz="1500" dirty="0" smtClean="0">
                <a:latin typeface="Arial" pitchFamily="34" charset="0"/>
                <a:cs typeface="Arial" pitchFamily="34" charset="0"/>
              </a:rPr>
              <a:t>.</a:t>
            </a:r>
            <a:endParaRPr lang="es-MX" sz="1500" dirty="0">
              <a:latin typeface="Arial" pitchFamily="34" charset="0"/>
              <a:cs typeface="Arial" pitchFamily="34" charset="0"/>
            </a:endParaRPr>
          </a:p>
        </p:txBody>
      </p:sp>
      <p:sp>
        <p:nvSpPr>
          <p:cNvPr id="43" name="42 Abrir llave"/>
          <p:cNvSpPr/>
          <p:nvPr/>
        </p:nvSpPr>
        <p:spPr>
          <a:xfrm rot="16200000">
            <a:off x="4031940" y="2744924"/>
            <a:ext cx="648072" cy="432048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44" name="43 Rectángulo redondeado"/>
          <p:cNvSpPr/>
          <p:nvPr/>
        </p:nvSpPr>
        <p:spPr>
          <a:xfrm>
            <a:off x="1835696" y="5445224"/>
            <a:ext cx="561662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500" b="1" dirty="0" smtClean="0">
                <a:latin typeface="Arial" pitchFamily="34" charset="0"/>
                <a:cs typeface="Arial" pitchFamily="34" charset="0"/>
              </a:rPr>
              <a:t>ACTA DE LECTURA DE DERECHOS Y CONSENTIMIENTO INFORMADO DEL ADOLESCENTE.</a:t>
            </a:r>
            <a:endParaRPr lang="es-MX" sz="15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827584" y="1340768"/>
            <a:ext cx="7632848" cy="477054"/>
          </a:xfrm>
          <a:prstGeom prst="rect">
            <a:avLst/>
          </a:prstGeom>
          <a:noFill/>
        </p:spPr>
        <p:txBody>
          <a:bodyPr wrap="square" rtlCol="0">
            <a:spAutoFit/>
          </a:bodyPr>
          <a:lstStyle/>
          <a:p>
            <a:pPr algn="ctr"/>
            <a:r>
              <a:rPr lang="es-MX" sz="2500" b="1" dirty="0" smtClean="0">
                <a:latin typeface="Arial" pitchFamily="34" charset="0"/>
                <a:cs typeface="Arial" pitchFamily="34" charset="0"/>
              </a:rPr>
              <a:t>ACTA DE LECTURA DE DERECHOS</a:t>
            </a:r>
            <a:endParaRPr lang="es-MX" sz="2500" b="1" dirty="0">
              <a:latin typeface="Arial" pitchFamily="34" charset="0"/>
              <a:cs typeface="Arial" pitchFamily="34" charset="0"/>
            </a:endParaRPr>
          </a:p>
        </p:txBody>
      </p:sp>
      <p:pic>
        <p:nvPicPr>
          <p:cNvPr id="2" name="Picture 2" descr="C:\Users\scies\Desktop\ACTA ADOLESCENTES.jpg"/>
          <p:cNvPicPr>
            <a:picLocks noChangeAspect="1" noChangeArrowheads="1"/>
          </p:cNvPicPr>
          <p:nvPr/>
        </p:nvPicPr>
        <p:blipFill>
          <a:blip r:embed="rId5" cstate="print"/>
          <a:srcRect/>
          <a:stretch>
            <a:fillRect/>
          </a:stretch>
        </p:blipFill>
        <p:spPr bwMode="auto">
          <a:xfrm>
            <a:off x="3203848" y="1916832"/>
            <a:ext cx="2722169" cy="42484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pic>
        <p:nvPicPr>
          <p:cNvPr id="2051" name="Picture 3" descr="C:\Users\scies\Desktop\DERECHOS.png"/>
          <p:cNvPicPr>
            <a:picLocks noChangeAspect="1" noChangeArrowheads="1"/>
          </p:cNvPicPr>
          <p:nvPr/>
        </p:nvPicPr>
        <p:blipFill>
          <a:blip r:embed="rId5" cstate="print"/>
          <a:srcRect/>
          <a:stretch>
            <a:fillRect/>
          </a:stretch>
        </p:blipFill>
        <p:spPr bwMode="auto">
          <a:xfrm>
            <a:off x="2915816" y="1700808"/>
            <a:ext cx="5385378" cy="3312368"/>
          </a:xfrm>
          <a:prstGeom prst="rect">
            <a:avLst/>
          </a:prstGeom>
          <a:noFill/>
        </p:spPr>
      </p:pic>
      <p:sp>
        <p:nvSpPr>
          <p:cNvPr id="8" name="7 Abrir llave"/>
          <p:cNvSpPr/>
          <p:nvPr/>
        </p:nvSpPr>
        <p:spPr>
          <a:xfrm>
            <a:off x="2555776" y="2924944"/>
            <a:ext cx="216024" cy="172819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395536" y="2636912"/>
            <a:ext cx="2160240" cy="2308324"/>
          </a:xfrm>
          <a:prstGeom prst="rect">
            <a:avLst/>
          </a:prstGeom>
          <a:noFill/>
        </p:spPr>
        <p:txBody>
          <a:bodyPr wrap="square" rtlCol="0">
            <a:spAutoFit/>
          </a:bodyPr>
          <a:lstStyle/>
          <a:p>
            <a:pPr algn="just"/>
            <a:r>
              <a:rPr lang="es-MX" sz="1400" b="1" dirty="0" smtClean="0">
                <a:latin typeface="Arial" pitchFamily="34" charset="0"/>
                <a:cs typeface="Arial" pitchFamily="34" charset="0"/>
              </a:rPr>
              <a:t>Derechos establecidos en la Ley de Justicia para Adolescentes del Estado de Yucatán, mediante el Artículo 10</a:t>
            </a:r>
          </a:p>
          <a:p>
            <a:pPr algn="just"/>
            <a:endParaRPr lang="es-MX" sz="1400" b="1" dirty="0" smtClean="0">
              <a:latin typeface="Arial" pitchFamily="34" charset="0"/>
              <a:cs typeface="Arial" pitchFamily="34" charset="0"/>
            </a:endParaRPr>
          </a:p>
          <a:p>
            <a:pPr algn="ctr"/>
            <a:r>
              <a:rPr lang="es-MX" sz="1400" b="1" dirty="0" smtClean="0">
                <a:latin typeface="Arial" pitchFamily="34" charset="0"/>
                <a:cs typeface="Arial" pitchFamily="34" charset="0"/>
              </a:rPr>
              <a:t>“Derechos Fundamentales del Adolescente”</a:t>
            </a:r>
          </a:p>
          <a:p>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05925339"/>
              </p:ext>
            </p:extLst>
          </p:nvPr>
        </p:nvGraphicFramePr>
        <p:xfrm>
          <a:off x="562560" y="1854116"/>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42932" y="123456"/>
            <a:ext cx="2450804" cy="932769"/>
          </a:xfrm>
          <a:prstGeom prst="rect">
            <a:avLst/>
          </a:prstGeom>
        </p:spPr>
      </p:pic>
      <p:pic>
        <p:nvPicPr>
          <p:cNvPr id="6" name="Imagen 5"/>
          <p:cNvPicPr>
            <a:picLocks noChangeAspect="1"/>
          </p:cNvPicPr>
          <p:nvPr/>
        </p:nvPicPr>
        <p:blipFill>
          <a:blip r:embed="rId8"/>
          <a:stretch>
            <a:fillRect/>
          </a:stretch>
        </p:blipFill>
        <p:spPr>
          <a:xfrm>
            <a:off x="3923928" y="116275"/>
            <a:ext cx="1012024" cy="932769"/>
          </a:xfrm>
          <a:prstGeom prst="rect">
            <a:avLst/>
          </a:prstGeom>
        </p:spPr>
      </p:pic>
      <p:pic>
        <p:nvPicPr>
          <p:cNvPr id="7" name="Imagen 6"/>
          <p:cNvPicPr>
            <a:picLocks noChangeAspect="1"/>
          </p:cNvPicPr>
          <p:nvPr/>
        </p:nvPicPr>
        <p:blipFill>
          <a:blip r:embed="rId9"/>
          <a:stretch>
            <a:fillRect/>
          </a:stretch>
        </p:blipFill>
        <p:spPr>
          <a:xfrm>
            <a:off x="7596336" y="123456"/>
            <a:ext cx="1188823" cy="1030313"/>
          </a:xfrm>
          <a:prstGeom prst="rect">
            <a:avLst/>
          </a:prstGeom>
        </p:spPr>
      </p:pic>
      <p:sp>
        <p:nvSpPr>
          <p:cNvPr id="8" name="CuadroTexto 7"/>
          <p:cNvSpPr txBox="1"/>
          <p:nvPr/>
        </p:nvSpPr>
        <p:spPr>
          <a:xfrm>
            <a:off x="827584" y="1484784"/>
            <a:ext cx="7704856" cy="369332"/>
          </a:xfrm>
          <a:prstGeom prst="rect">
            <a:avLst/>
          </a:prstGeom>
          <a:noFill/>
        </p:spPr>
        <p:txBody>
          <a:bodyPr wrap="square" rtlCol="0">
            <a:spAutoFit/>
          </a:bodyPr>
          <a:lstStyle/>
          <a:p>
            <a:pPr algn="ctr"/>
            <a:r>
              <a:rPr lang="es-MX" dirty="0" smtClean="0"/>
              <a:t>PERSONAL OPERATIVO</a:t>
            </a:r>
            <a:endParaRPr lang="es-MX" dirty="0"/>
          </a:p>
        </p:txBody>
      </p:sp>
    </p:spTree>
    <p:extLst>
      <p:ext uri="{BB962C8B-B14F-4D97-AF65-F5344CB8AC3E}">
        <p14:creationId xmlns:p14="http://schemas.microsoft.com/office/powerpoint/2010/main" val="3779500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pic>
        <p:nvPicPr>
          <p:cNvPr id="3074" name="Picture 2" descr="C:\Users\scies\Desktop\consent.png"/>
          <p:cNvPicPr>
            <a:picLocks noChangeAspect="1" noChangeArrowheads="1"/>
          </p:cNvPicPr>
          <p:nvPr/>
        </p:nvPicPr>
        <p:blipFill>
          <a:blip r:embed="rId5" cstate="print"/>
          <a:srcRect/>
          <a:stretch>
            <a:fillRect/>
          </a:stretch>
        </p:blipFill>
        <p:spPr bwMode="auto">
          <a:xfrm>
            <a:off x="2843808" y="1412776"/>
            <a:ext cx="5736591" cy="3024336"/>
          </a:xfrm>
          <a:prstGeom prst="rect">
            <a:avLst/>
          </a:prstGeom>
          <a:noFill/>
        </p:spPr>
      </p:pic>
      <p:sp>
        <p:nvSpPr>
          <p:cNvPr id="7" name="6 Abrir llave"/>
          <p:cNvSpPr/>
          <p:nvPr/>
        </p:nvSpPr>
        <p:spPr>
          <a:xfrm>
            <a:off x="3059832" y="1844824"/>
            <a:ext cx="144016" cy="122413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8" name="7 CuadroTexto"/>
          <p:cNvSpPr txBox="1"/>
          <p:nvPr/>
        </p:nvSpPr>
        <p:spPr>
          <a:xfrm>
            <a:off x="323528" y="1340768"/>
            <a:ext cx="2555776" cy="2462213"/>
          </a:xfrm>
          <a:prstGeom prst="rect">
            <a:avLst/>
          </a:prstGeom>
          <a:noFill/>
        </p:spPr>
        <p:txBody>
          <a:bodyPr wrap="square" rtlCol="0">
            <a:spAutoFit/>
          </a:bodyPr>
          <a:lstStyle/>
          <a:p>
            <a:r>
              <a:rPr lang="es-MX" sz="1400" b="1" dirty="0" smtClean="0">
                <a:latin typeface="Arial" pitchFamily="34" charset="0"/>
                <a:cs typeface="Arial" pitchFamily="34" charset="0"/>
              </a:rPr>
              <a:t>CONCENTIMIENTO INFORMADO.</a:t>
            </a:r>
          </a:p>
          <a:p>
            <a:endParaRPr lang="es-MX" sz="1400" b="1" dirty="0" smtClean="0">
              <a:latin typeface="Arial" pitchFamily="34" charset="0"/>
              <a:cs typeface="Arial" pitchFamily="34" charset="0"/>
            </a:endParaRPr>
          </a:p>
          <a:p>
            <a:pPr algn="just"/>
            <a:r>
              <a:rPr lang="es-MX" sz="1400" dirty="0" smtClean="0">
                <a:latin typeface="Arial" pitchFamily="34" charset="0"/>
                <a:cs typeface="Arial" pitchFamily="34" charset="0"/>
              </a:rPr>
              <a:t>Tiene como función hacer constar que el adolescente  otorga su consentimiento, a fin de realizar los exámenes médicos y toxicológicos por Médicos de esta Secretaría, sin menoscabo de su salud e integridad física. </a:t>
            </a:r>
            <a:endParaRPr lang="es-MX" sz="1400" dirty="0">
              <a:latin typeface="Arial" pitchFamily="34" charset="0"/>
              <a:cs typeface="Arial" pitchFamily="34" charset="0"/>
            </a:endParaRPr>
          </a:p>
        </p:txBody>
      </p:sp>
      <p:cxnSp>
        <p:nvCxnSpPr>
          <p:cNvPr id="16" name="15 Conector recto"/>
          <p:cNvCxnSpPr/>
          <p:nvPr/>
        </p:nvCxnSpPr>
        <p:spPr>
          <a:xfrm>
            <a:off x="8244408" y="2348880"/>
            <a:ext cx="504056" cy="0"/>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8748464" y="234888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de flecha"/>
          <p:cNvCxnSpPr/>
          <p:nvPr/>
        </p:nvCxnSpPr>
        <p:spPr>
          <a:xfrm flipH="1">
            <a:off x="8028384" y="5229200"/>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21 CuadroTexto"/>
          <p:cNvSpPr txBox="1"/>
          <p:nvPr/>
        </p:nvSpPr>
        <p:spPr>
          <a:xfrm>
            <a:off x="971600" y="4581128"/>
            <a:ext cx="7128792" cy="2092881"/>
          </a:xfrm>
          <a:prstGeom prst="rect">
            <a:avLst/>
          </a:prstGeom>
          <a:noFill/>
        </p:spPr>
        <p:txBody>
          <a:bodyPr wrap="square" rtlCol="0">
            <a:spAutoFit/>
          </a:bodyPr>
          <a:lstStyle/>
          <a:p>
            <a:pPr algn="just">
              <a:buFont typeface="Wingdings" pitchFamily="2" charset="2"/>
              <a:buChar char="Ø"/>
            </a:pPr>
            <a:r>
              <a:rPr lang="es-MX" dirty="0" smtClean="0"/>
              <a:t> </a:t>
            </a:r>
            <a:r>
              <a:rPr lang="es-MX" sz="1600" dirty="0" smtClean="0">
                <a:latin typeface="Arial" pitchFamily="34" charset="0"/>
                <a:cs typeface="Arial" pitchFamily="34" charset="0"/>
              </a:rPr>
              <a:t>Constitución Política de los Estados Unidos Mexicanos.</a:t>
            </a:r>
          </a:p>
          <a:p>
            <a:pPr algn="just">
              <a:buFont typeface="Wingdings" pitchFamily="2" charset="2"/>
              <a:buChar char="Ø"/>
            </a:pPr>
            <a:r>
              <a:rPr lang="es-MX" sz="1600" dirty="0" smtClean="0">
                <a:latin typeface="Arial" pitchFamily="34" charset="0"/>
                <a:cs typeface="Arial" pitchFamily="34" charset="0"/>
              </a:rPr>
              <a:t> Declaración Americana de los Derechos y Deberes del Hombre.</a:t>
            </a:r>
          </a:p>
          <a:p>
            <a:pPr algn="just">
              <a:buFont typeface="Wingdings" pitchFamily="2" charset="2"/>
              <a:buChar char="Ø"/>
            </a:pPr>
            <a:r>
              <a:rPr lang="es-MX" sz="1600" dirty="0" smtClean="0">
                <a:latin typeface="Arial" pitchFamily="34" charset="0"/>
                <a:cs typeface="Arial" pitchFamily="34" charset="0"/>
              </a:rPr>
              <a:t> Reglas Mínimas para el Tratamiento de Reclusos.</a:t>
            </a:r>
          </a:p>
          <a:p>
            <a:pPr algn="just">
              <a:buFont typeface="Wingdings" pitchFamily="2" charset="2"/>
              <a:buChar char="Ø"/>
            </a:pPr>
            <a:r>
              <a:rPr lang="es-MX" sz="1600" dirty="0" smtClean="0">
                <a:latin typeface="Arial" pitchFamily="34" charset="0"/>
                <a:cs typeface="Arial" pitchFamily="34" charset="0"/>
              </a:rPr>
              <a:t> Principios y Buenas Prácticas Sobre la Protección de Personas    </a:t>
            </a:r>
          </a:p>
          <a:p>
            <a:pPr algn="just"/>
            <a:r>
              <a:rPr lang="es-MX" sz="1600" dirty="0" smtClean="0">
                <a:latin typeface="Arial" pitchFamily="34" charset="0"/>
                <a:cs typeface="Arial" pitchFamily="34" charset="0"/>
              </a:rPr>
              <a:t>    Privadas de libertad en las Américas.</a:t>
            </a:r>
          </a:p>
          <a:p>
            <a:pPr algn="just">
              <a:buFont typeface="Wingdings" pitchFamily="2" charset="2"/>
              <a:buChar char="Ø"/>
            </a:pPr>
            <a:r>
              <a:rPr lang="es-MX" sz="1600" dirty="0" smtClean="0">
                <a:latin typeface="Arial" pitchFamily="34" charset="0"/>
                <a:cs typeface="Arial" pitchFamily="34" charset="0"/>
              </a:rPr>
              <a:t> Convención Americana Sobre Derechos Humanos (Pacto de San José)</a:t>
            </a:r>
          </a:p>
          <a:p>
            <a:pPr algn="just">
              <a:buFont typeface="Wingdings" pitchFamily="2" charset="2"/>
              <a:buChar char="Ø"/>
            </a:pPr>
            <a:r>
              <a:rPr lang="es-MX" sz="1600" dirty="0" smtClean="0">
                <a:latin typeface="Arial" pitchFamily="34" charset="0"/>
                <a:cs typeface="Arial" pitchFamily="34" charset="0"/>
              </a:rPr>
              <a:t> Tesis </a:t>
            </a:r>
            <a:r>
              <a:rPr lang="es-MX" sz="1600" b="1" dirty="0" smtClean="0">
                <a:latin typeface="Arial" pitchFamily="34" charset="0"/>
                <a:cs typeface="Arial" pitchFamily="34" charset="0"/>
              </a:rPr>
              <a:t>1ªXLIII/2012</a:t>
            </a:r>
            <a:r>
              <a:rPr lang="es-MX" sz="1600" dirty="0" smtClean="0">
                <a:latin typeface="Arial" pitchFamily="34" charset="0"/>
                <a:cs typeface="Arial" pitchFamily="34" charset="0"/>
              </a:rPr>
              <a:t> Consentimiento Informado. Derecho Fundamental de   </a:t>
            </a:r>
          </a:p>
          <a:p>
            <a:pPr algn="just"/>
            <a:r>
              <a:rPr lang="es-MX" sz="1600" dirty="0" smtClean="0">
                <a:latin typeface="Arial" pitchFamily="34" charset="0"/>
                <a:cs typeface="Arial" pitchFamily="34" charset="0"/>
              </a:rPr>
              <a:t>     los Pacientes</a:t>
            </a:r>
            <a:r>
              <a:rPr lang="es-MX" sz="1600" dirty="0" smtClean="0"/>
              <a:t> </a:t>
            </a:r>
            <a:endParaRPr lang="es-MX"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pic>
        <p:nvPicPr>
          <p:cNvPr id="1027" name="Picture 3" descr="C:\Users\scies\Desktop\DATOS ADOLESCENTE.png"/>
          <p:cNvPicPr>
            <a:picLocks noChangeAspect="1" noChangeArrowheads="1"/>
          </p:cNvPicPr>
          <p:nvPr/>
        </p:nvPicPr>
        <p:blipFill>
          <a:blip r:embed="rId5" cstate="print"/>
          <a:srcRect/>
          <a:stretch>
            <a:fillRect/>
          </a:stretch>
        </p:blipFill>
        <p:spPr bwMode="auto">
          <a:xfrm>
            <a:off x="2411760" y="1772816"/>
            <a:ext cx="6313326" cy="3096344"/>
          </a:xfrm>
          <a:prstGeom prst="rect">
            <a:avLst/>
          </a:prstGeom>
          <a:noFill/>
        </p:spPr>
      </p:pic>
      <p:sp>
        <p:nvSpPr>
          <p:cNvPr id="8" name="7 Abrir llave"/>
          <p:cNvSpPr/>
          <p:nvPr/>
        </p:nvSpPr>
        <p:spPr>
          <a:xfrm>
            <a:off x="2699792" y="1772816"/>
            <a:ext cx="72008" cy="122413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323528" y="2060848"/>
            <a:ext cx="2376264" cy="615553"/>
          </a:xfrm>
          <a:prstGeom prst="rect">
            <a:avLst/>
          </a:prstGeom>
          <a:noFill/>
        </p:spPr>
        <p:txBody>
          <a:bodyPr wrap="square" rtlCol="0">
            <a:spAutoFit/>
          </a:bodyPr>
          <a:lstStyle/>
          <a:p>
            <a:r>
              <a:rPr lang="es-MX" sz="1700" b="1" dirty="0" smtClean="0">
                <a:latin typeface="Arial" pitchFamily="34" charset="0"/>
                <a:cs typeface="Arial" pitchFamily="34" charset="0"/>
              </a:rPr>
              <a:t>Datos Generales de </a:t>
            </a:r>
          </a:p>
          <a:p>
            <a:r>
              <a:rPr lang="es-MX" sz="1700" b="1" dirty="0" smtClean="0">
                <a:latin typeface="Arial" pitchFamily="34" charset="0"/>
                <a:cs typeface="Arial" pitchFamily="34" charset="0"/>
              </a:rPr>
              <a:t>los Adolescentes</a:t>
            </a:r>
            <a:endParaRPr lang="es-MX" sz="1700" b="1" dirty="0">
              <a:latin typeface="Arial" pitchFamily="34" charset="0"/>
              <a:cs typeface="Arial" pitchFamily="34" charset="0"/>
            </a:endParaRPr>
          </a:p>
        </p:txBody>
      </p:sp>
      <p:sp>
        <p:nvSpPr>
          <p:cNvPr id="11" name="10 Abrir llave"/>
          <p:cNvSpPr/>
          <p:nvPr/>
        </p:nvSpPr>
        <p:spPr>
          <a:xfrm>
            <a:off x="2699792" y="3140968"/>
            <a:ext cx="144016" cy="93610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2" name="11 CuadroTexto"/>
          <p:cNvSpPr txBox="1"/>
          <p:nvPr/>
        </p:nvSpPr>
        <p:spPr>
          <a:xfrm>
            <a:off x="251521" y="3284984"/>
            <a:ext cx="2448272" cy="1708160"/>
          </a:xfrm>
          <a:prstGeom prst="rect">
            <a:avLst/>
          </a:prstGeom>
          <a:noFill/>
        </p:spPr>
        <p:txBody>
          <a:bodyPr wrap="square" rtlCol="0">
            <a:spAutoFit/>
          </a:bodyPr>
          <a:lstStyle/>
          <a:p>
            <a:pPr algn="just"/>
            <a:r>
              <a:rPr lang="es-MX" sz="1500" dirty="0" smtClean="0">
                <a:latin typeface="Arial" pitchFamily="34" charset="0"/>
                <a:cs typeface="Arial" pitchFamily="34" charset="0"/>
              </a:rPr>
              <a:t>Firma de los adolescentes</a:t>
            </a:r>
          </a:p>
          <a:p>
            <a:pPr algn="just"/>
            <a:endParaRPr lang="es-MX" sz="1500" dirty="0" smtClean="0">
              <a:latin typeface="Arial" pitchFamily="34" charset="0"/>
              <a:cs typeface="Arial" pitchFamily="34" charset="0"/>
            </a:endParaRPr>
          </a:p>
          <a:p>
            <a:pPr algn="just"/>
            <a:r>
              <a:rPr lang="es-MX" sz="1500" dirty="0" smtClean="0">
                <a:latin typeface="Arial" pitchFamily="34" charset="0"/>
                <a:cs typeface="Arial" pitchFamily="34" charset="0"/>
              </a:rPr>
              <a:t>Se plasma que se dio debido cumplimiento a la lectura de derechos y se otorgo el consentimiento para dichos trámites.</a:t>
            </a:r>
            <a:endParaRPr lang="es-MX" sz="1500" dirty="0">
              <a:latin typeface="Arial" pitchFamily="34" charset="0"/>
              <a:cs typeface="Arial" pitchFamily="34" charset="0"/>
            </a:endParaRPr>
          </a:p>
        </p:txBody>
      </p:sp>
      <p:sp>
        <p:nvSpPr>
          <p:cNvPr id="13" name="12 CuadroTexto"/>
          <p:cNvSpPr txBox="1"/>
          <p:nvPr/>
        </p:nvSpPr>
        <p:spPr>
          <a:xfrm>
            <a:off x="1043608" y="5661248"/>
            <a:ext cx="7416824" cy="784830"/>
          </a:xfrm>
          <a:prstGeom prst="rect">
            <a:avLst/>
          </a:prstGeom>
          <a:noFill/>
        </p:spPr>
        <p:txBody>
          <a:bodyPr wrap="square" rtlCol="0">
            <a:spAutoFit/>
          </a:bodyPr>
          <a:lstStyle/>
          <a:p>
            <a:pPr algn="just"/>
            <a:r>
              <a:rPr lang="es-MX" sz="1500" b="1" dirty="0" smtClean="0">
                <a:latin typeface="Arial" pitchFamily="34" charset="0"/>
                <a:cs typeface="Arial" pitchFamily="34" charset="0"/>
              </a:rPr>
              <a:t>En caso de que el adolescente no supiese firmar, no pueda o se negare se hace constar tal situación al calce de la presente Acta, firmando alguna persona como testigo</a:t>
            </a:r>
            <a:endParaRPr lang="es-MX" sz="1500" b="1" dirty="0">
              <a:latin typeface="Arial" pitchFamily="34" charset="0"/>
              <a:cs typeface="Arial" pitchFamily="34" charset="0"/>
            </a:endParaRPr>
          </a:p>
        </p:txBody>
      </p:sp>
      <p:cxnSp>
        <p:nvCxnSpPr>
          <p:cNvPr id="15" name="14 Conector recto de flecha"/>
          <p:cNvCxnSpPr/>
          <p:nvPr/>
        </p:nvCxnSpPr>
        <p:spPr>
          <a:xfrm flipH="1" flipV="1">
            <a:off x="4427984" y="5013176"/>
            <a:ext cx="504056"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p:nvPr/>
        </p:nvCxnSpPr>
        <p:spPr>
          <a:xfrm flipV="1">
            <a:off x="4932040" y="4221088"/>
            <a:ext cx="720080" cy="13765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971600" y="1196752"/>
            <a:ext cx="7200800" cy="2139047"/>
          </a:xfrm>
          <a:prstGeom prst="rect">
            <a:avLst/>
          </a:prstGeom>
          <a:noFill/>
        </p:spPr>
        <p:txBody>
          <a:bodyPr wrap="square" rtlCol="0">
            <a:spAutoFit/>
          </a:bodyPr>
          <a:lstStyle/>
          <a:p>
            <a:pPr algn="ctr"/>
            <a:r>
              <a:rPr lang="es-MX" sz="2500" b="1" dirty="0" smtClean="0">
                <a:latin typeface="Arial" pitchFamily="34" charset="0"/>
                <a:cs typeface="Arial" pitchFamily="34" charset="0"/>
              </a:rPr>
              <a:t>REGISTRO DE CADENA DE CUSTODIA</a:t>
            </a:r>
          </a:p>
          <a:p>
            <a:pPr algn="just"/>
            <a:endParaRPr lang="es-MX" dirty="0" smtClean="0">
              <a:latin typeface="Arial" pitchFamily="34" charset="0"/>
              <a:cs typeface="Arial" pitchFamily="34" charset="0"/>
            </a:endParaRPr>
          </a:p>
          <a:p>
            <a:pPr algn="just"/>
            <a:r>
              <a:rPr lang="es-MX" dirty="0" smtClean="0">
                <a:latin typeface="Arial" pitchFamily="34" charset="0"/>
                <a:cs typeface="Arial" pitchFamily="34" charset="0"/>
              </a:rPr>
              <a:t>Si el Adolescente fuere detenido con algún objeto que guarde relación con el hecho, el elemento responsable de la detención, realiza el Registro de Cadena de Custodia, el cual servirá para registrar a los intervinientes de los que tuvieron un contacto directo con dichos objetos.</a:t>
            </a:r>
            <a:r>
              <a:rPr lang="es-MX" b="1" dirty="0">
                <a:latin typeface="Arial" pitchFamily="34" charset="0"/>
                <a:cs typeface="Arial" pitchFamily="34" charset="0"/>
              </a:rPr>
              <a:t>	</a:t>
            </a:r>
            <a:endParaRPr lang="es-MX" b="1" dirty="0" smtClean="0">
              <a:latin typeface="Arial" pitchFamily="34" charset="0"/>
              <a:cs typeface="Arial" pitchFamily="34" charset="0"/>
            </a:endParaRPr>
          </a:p>
        </p:txBody>
      </p:sp>
      <p:pic>
        <p:nvPicPr>
          <p:cNvPr id="2050" name="Picture 2" descr="C:\Users\scies\Desktop\cadena.png"/>
          <p:cNvPicPr>
            <a:picLocks noChangeAspect="1" noChangeArrowheads="1"/>
          </p:cNvPicPr>
          <p:nvPr/>
        </p:nvPicPr>
        <p:blipFill>
          <a:blip r:embed="rId5" cstate="print"/>
          <a:srcRect/>
          <a:stretch>
            <a:fillRect/>
          </a:stretch>
        </p:blipFill>
        <p:spPr bwMode="auto">
          <a:xfrm>
            <a:off x="2545642" y="3429000"/>
            <a:ext cx="1486038" cy="2446526"/>
          </a:xfrm>
          <a:prstGeom prst="rect">
            <a:avLst/>
          </a:prstGeom>
          <a:noFill/>
        </p:spPr>
      </p:pic>
      <p:pic>
        <p:nvPicPr>
          <p:cNvPr id="2051" name="Picture 3" descr="C:\Users\scies\Desktop\cadena 3.png"/>
          <p:cNvPicPr>
            <a:picLocks noChangeAspect="1" noChangeArrowheads="1"/>
          </p:cNvPicPr>
          <p:nvPr/>
        </p:nvPicPr>
        <p:blipFill>
          <a:blip r:embed="rId6" cstate="print"/>
          <a:srcRect/>
          <a:stretch>
            <a:fillRect/>
          </a:stretch>
        </p:blipFill>
        <p:spPr bwMode="auto">
          <a:xfrm>
            <a:off x="5004048" y="3429000"/>
            <a:ext cx="1487099" cy="244827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pic>
        <p:nvPicPr>
          <p:cNvPr id="3074" name="Picture 2" descr="C:\Users\scies\Desktop\cadena4.png"/>
          <p:cNvPicPr>
            <a:picLocks noChangeAspect="1" noChangeArrowheads="1"/>
          </p:cNvPicPr>
          <p:nvPr/>
        </p:nvPicPr>
        <p:blipFill>
          <a:blip r:embed="rId5" cstate="print"/>
          <a:srcRect/>
          <a:stretch>
            <a:fillRect/>
          </a:stretch>
        </p:blipFill>
        <p:spPr bwMode="auto">
          <a:xfrm>
            <a:off x="3275856" y="1844824"/>
            <a:ext cx="5141731" cy="3391197"/>
          </a:xfrm>
          <a:prstGeom prst="rect">
            <a:avLst/>
          </a:prstGeom>
          <a:noFill/>
        </p:spPr>
      </p:pic>
      <p:sp>
        <p:nvSpPr>
          <p:cNvPr id="7" name="6 Abrir llave"/>
          <p:cNvSpPr/>
          <p:nvPr/>
        </p:nvSpPr>
        <p:spPr>
          <a:xfrm>
            <a:off x="2915816" y="2708920"/>
            <a:ext cx="216024" cy="100811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8" name="7 Abrir llave"/>
          <p:cNvSpPr/>
          <p:nvPr/>
        </p:nvSpPr>
        <p:spPr>
          <a:xfrm>
            <a:off x="2915816" y="4077072"/>
            <a:ext cx="216024" cy="100811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467544" y="1412776"/>
            <a:ext cx="2448272" cy="1985159"/>
          </a:xfrm>
          <a:prstGeom prst="rect">
            <a:avLst/>
          </a:prstGeom>
          <a:noFill/>
        </p:spPr>
        <p:txBody>
          <a:bodyPr wrap="square" rtlCol="0">
            <a:spAutoFit/>
          </a:bodyPr>
          <a:lstStyle/>
          <a:p>
            <a:pPr algn="ctr"/>
            <a:r>
              <a:rPr lang="es-MX" sz="1500" b="1" dirty="0" smtClean="0">
                <a:latin typeface="Arial" pitchFamily="34" charset="0"/>
                <a:cs typeface="Arial" pitchFamily="34" charset="0"/>
              </a:rPr>
              <a:t>Datos general de la detención:</a:t>
            </a:r>
          </a:p>
          <a:p>
            <a:pPr>
              <a:buFont typeface="Wingdings" pitchFamily="2" charset="2"/>
              <a:buChar char="Ø"/>
            </a:pPr>
            <a:r>
              <a:rPr lang="es-MX" sz="1500" b="1" dirty="0" smtClean="0">
                <a:latin typeface="Arial" pitchFamily="34" charset="0"/>
                <a:cs typeface="Arial" pitchFamily="34" charset="0"/>
              </a:rPr>
              <a:t> </a:t>
            </a:r>
            <a:r>
              <a:rPr lang="es-MX" sz="1500" dirty="0" smtClean="0">
                <a:latin typeface="Arial" pitchFamily="34" charset="0"/>
                <a:cs typeface="Arial" pitchFamily="34" charset="0"/>
              </a:rPr>
              <a:t>Lugar.</a:t>
            </a:r>
          </a:p>
          <a:p>
            <a:pPr>
              <a:buFont typeface="Wingdings" pitchFamily="2" charset="2"/>
              <a:buChar char="Ø"/>
            </a:pPr>
            <a:r>
              <a:rPr lang="es-MX" sz="1500" dirty="0" smtClean="0">
                <a:latin typeface="Arial" pitchFamily="34" charset="0"/>
                <a:cs typeface="Arial" pitchFamily="34" charset="0"/>
              </a:rPr>
              <a:t> Fecha y Hora.</a:t>
            </a:r>
          </a:p>
          <a:p>
            <a:pPr>
              <a:buFont typeface="Wingdings" pitchFamily="2" charset="2"/>
              <a:buChar char="Ø"/>
            </a:pPr>
            <a:r>
              <a:rPr lang="es-MX" sz="1500" dirty="0" smtClean="0">
                <a:latin typeface="Arial" pitchFamily="34" charset="0"/>
                <a:cs typeface="Arial" pitchFamily="34" charset="0"/>
              </a:rPr>
              <a:t> Responsable de la      </a:t>
            </a:r>
          </a:p>
          <a:p>
            <a:r>
              <a:rPr lang="es-MX" sz="1500" dirty="0" smtClean="0">
                <a:latin typeface="Arial" pitchFamily="34" charset="0"/>
                <a:cs typeface="Arial" pitchFamily="34" charset="0"/>
              </a:rPr>
              <a:t>    detención.</a:t>
            </a:r>
          </a:p>
          <a:p>
            <a:pPr>
              <a:buFont typeface="Wingdings" pitchFamily="2" charset="2"/>
              <a:buChar char="Ø"/>
            </a:pPr>
            <a:r>
              <a:rPr lang="es-MX" sz="1500" dirty="0" smtClean="0">
                <a:latin typeface="Arial" pitchFamily="34" charset="0"/>
                <a:cs typeface="Arial" pitchFamily="34" charset="0"/>
              </a:rPr>
              <a:t> Lugar del levantamiento  </a:t>
            </a:r>
          </a:p>
          <a:p>
            <a:r>
              <a:rPr lang="es-MX" sz="1500" dirty="0" smtClean="0">
                <a:latin typeface="Arial" pitchFamily="34" charset="0"/>
                <a:cs typeface="Arial" pitchFamily="34" charset="0"/>
              </a:rPr>
              <a:t>    del indicio.</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1" name="10 CuadroTexto"/>
          <p:cNvSpPr txBox="1"/>
          <p:nvPr/>
        </p:nvSpPr>
        <p:spPr>
          <a:xfrm>
            <a:off x="467544" y="3933056"/>
            <a:ext cx="2376264" cy="2169825"/>
          </a:xfrm>
          <a:prstGeom prst="rect">
            <a:avLst/>
          </a:prstGeom>
          <a:noFill/>
        </p:spPr>
        <p:txBody>
          <a:bodyPr wrap="square" rtlCol="0">
            <a:spAutoFit/>
          </a:bodyPr>
          <a:lstStyle/>
          <a:p>
            <a:pPr algn="ctr"/>
            <a:r>
              <a:rPr lang="es-MX" sz="1500" b="1" dirty="0" smtClean="0">
                <a:latin typeface="Arial" pitchFamily="34" charset="0"/>
                <a:cs typeface="Arial" pitchFamily="34" charset="0"/>
              </a:rPr>
              <a:t>Descripción de los indicios.</a:t>
            </a:r>
          </a:p>
          <a:p>
            <a:pPr algn="ctr"/>
            <a:endParaRPr lang="es-MX" sz="1500" b="1" dirty="0" smtClean="0">
              <a:latin typeface="Arial" pitchFamily="34" charset="0"/>
              <a:cs typeface="Arial" pitchFamily="34" charset="0"/>
            </a:endParaRPr>
          </a:p>
          <a:p>
            <a:r>
              <a:rPr lang="es-MX" sz="1500" dirty="0" smtClean="0">
                <a:latin typeface="Arial" pitchFamily="34" charset="0"/>
                <a:cs typeface="Arial" pitchFamily="34" charset="0"/>
              </a:rPr>
              <a:t>En este apartado se des-</a:t>
            </a:r>
          </a:p>
          <a:p>
            <a:r>
              <a:rPr lang="es-MX" sz="1500" dirty="0" smtClean="0">
                <a:latin typeface="Arial" pitchFamily="34" charset="0"/>
                <a:cs typeface="Arial" pitchFamily="34" charset="0"/>
              </a:rPr>
              <a:t>criben las características del objeto, así como de la identificación de quien la portaba al momento de la detención</a:t>
            </a:r>
            <a:endParaRPr lang="es-MX" sz="1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pic>
        <p:nvPicPr>
          <p:cNvPr id="4098" name="Picture 2" descr="C:\Users\scies\Desktop\cadena5.png"/>
          <p:cNvPicPr>
            <a:picLocks noChangeAspect="1" noChangeArrowheads="1"/>
          </p:cNvPicPr>
          <p:nvPr/>
        </p:nvPicPr>
        <p:blipFill>
          <a:blip r:embed="rId5" cstate="print"/>
          <a:srcRect/>
          <a:stretch>
            <a:fillRect/>
          </a:stretch>
        </p:blipFill>
        <p:spPr bwMode="auto">
          <a:xfrm>
            <a:off x="3563888" y="1844824"/>
            <a:ext cx="4770388" cy="2664296"/>
          </a:xfrm>
          <a:prstGeom prst="rect">
            <a:avLst/>
          </a:prstGeom>
          <a:noFill/>
        </p:spPr>
      </p:pic>
      <p:sp>
        <p:nvSpPr>
          <p:cNvPr id="7" name="6 Abrir llave"/>
          <p:cNvSpPr/>
          <p:nvPr/>
        </p:nvSpPr>
        <p:spPr>
          <a:xfrm>
            <a:off x="3203848" y="2852936"/>
            <a:ext cx="144016" cy="158417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539552" y="2636912"/>
            <a:ext cx="2592288" cy="1384995"/>
          </a:xfrm>
          <a:prstGeom prst="rect">
            <a:avLst/>
          </a:prstGeom>
          <a:noFill/>
        </p:spPr>
        <p:txBody>
          <a:bodyPr wrap="square" rtlCol="0">
            <a:spAutoFit/>
          </a:bodyPr>
          <a:lstStyle/>
          <a:p>
            <a:pPr algn="ctr"/>
            <a:r>
              <a:rPr lang="es-MX" b="1" dirty="0" smtClean="0">
                <a:latin typeface="Arial" pitchFamily="34" charset="0"/>
                <a:cs typeface="Arial" pitchFamily="34" charset="0"/>
              </a:rPr>
              <a:t>CROQUIS.</a:t>
            </a:r>
          </a:p>
          <a:p>
            <a:pPr algn="ctr"/>
            <a:endParaRPr lang="es-MX" b="1" dirty="0" smtClean="0">
              <a:latin typeface="Arial" pitchFamily="34" charset="0"/>
              <a:cs typeface="Arial" pitchFamily="34" charset="0"/>
            </a:endParaRPr>
          </a:p>
          <a:p>
            <a:pPr algn="just"/>
            <a:r>
              <a:rPr lang="es-MX" sz="1600" dirty="0" smtClean="0">
                <a:latin typeface="Arial" pitchFamily="34" charset="0"/>
                <a:cs typeface="Arial" pitchFamily="34" charset="0"/>
              </a:rPr>
              <a:t>Sirve para fijar los indicios que le fueron ocupados al adolescente</a:t>
            </a:r>
            <a:endParaRPr lang="es-MX"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7" name="6 Abrir llave"/>
          <p:cNvSpPr/>
          <p:nvPr/>
        </p:nvSpPr>
        <p:spPr>
          <a:xfrm>
            <a:off x="3419872" y="2348880"/>
            <a:ext cx="144016" cy="158417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0" name="9 CuadroTexto"/>
          <p:cNvSpPr txBox="1"/>
          <p:nvPr/>
        </p:nvSpPr>
        <p:spPr>
          <a:xfrm>
            <a:off x="611560" y="2204864"/>
            <a:ext cx="2592288" cy="1631216"/>
          </a:xfrm>
          <a:prstGeom prst="rect">
            <a:avLst/>
          </a:prstGeom>
          <a:noFill/>
        </p:spPr>
        <p:txBody>
          <a:bodyPr wrap="square" rtlCol="0">
            <a:spAutoFit/>
          </a:bodyPr>
          <a:lstStyle/>
          <a:p>
            <a:pPr algn="ctr"/>
            <a:r>
              <a:rPr lang="es-MX" b="1" dirty="0" smtClean="0">
                <a:latin typeface="Arial" pitchFamily="34" charset="0"/>
                <a:cs typeface="Arial" pitchFamily="34" charset="0"/>
              </a:rPr>
              <a:t>ESLABONES.</a:t>
            </a:r>
          </a:p>
          <a:p>
            <a:pPr algn="ctr"/>
            <a:endParaRPr lang="es-MX" b="1" dirty="0" smtClean="0">
              <a:latin typeface="Arial" pitchFamily="34" charset="0"/>
              <a:cs typeface="Arial" pitchFamily="34" charset="0"/>
            </a:endParaRPr>
          </a:p>
          <a:p>
            <a:pPr algn="just"/>
            <a:r>
              <a:rPr lang="es-MX" sz="1600" dirty="0" smtClean="0">
                <a:latin typeface="Arial" pitchFamily="34" charset="0"/>
                <a:cs typeface="Arial" pitchFamily="34" charset="0"/>
              </a:rPr>
              <a:t>Sirve para registrar los intervinientes que tuvieron contacto directo con los objetos.</a:t>
            </a:r>
            <a:endParaRPr lang="es-MX" sz="1600" dirty="0">
              <a:latin typeface="Arial" pitchFamily="34" charset="0"/>
              <a:cs typeface="Arial" pitchFamily="34" charset="0"/>
            </a:endParaRPr>
          </a:p>
        </p:txBody>
      </p:sp>
      <p:pic>
        <p:nvPicPr>
          <p:cNvPr id="5122" name="Picture 2" descr="C:\Users\scies\Desktop\cadena6.png"/>
          <p:cNvPicPr>
            <a:picLocks noChangeAspect="1" noChangeArrowheads="1"/>
          </p:cNvPicPr>
          <p:nvPr/>
        </p:nvPicPr>
        <p:blipFill>
          <a:blip r:embed="rId5" cstate="print"/>
          <a:srcRect/>
          <a:stretch>
            <a:fillRect/>
          </a:stretch>
        </p:blipFill>
        <p:spPr bwMode="auto">
          <a:xfrm>
            <a:off x="3707904" y="2060848"/>
            <a:ext cx="4791715" cy="3168352"/>
          </a:xfrm>
          <a:prstGeom prst="rect">
            <a:avLst/>
          </a:prstGeom>
          <a:noFill/>
        </p:spPr>
      </p:pic>
      <p:sp>
        <p:nvSpPr>
          <p:cNvPr id="9" name="8 Abrir llave"/>
          <p:cNvSpPr/>
          <p:nvPr/>
        </p:nvSpPr>
        <p:spPr>
          <a:xfrm>
            <a:off x="3491880" y="4725144"/>
            <a:ext cx="72008" cy="64807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1" name="10 CuadroTexto"/>
          <p:cNvSpPr txBox="1"/>
          <p:nvPr/>
        </p:nvSpPr>
        <p:spPr>
          <a:xfrm>
            <a:off x="683568" y="4653136"/>
            <a:ext cx="2664296" cy="830997"/>
          </a:xfrm>
          <a:prstGeom prst="rect">
            <a:avLst/>
          </a:prstGeom>
          <a:noFill/>
        </p:spPr>
        <p:txBody>
          <a:bodyPr wrap="square" rtlCol="0">
            <a:spAutoFit/>
          </a:bodyPr>
          <a:lstStyle/>
          <a:p>
            <a:r>
              <a:rPr lang="es-MX" sz="1600" dirty="0" smtClean="0">
                <a:latin typeface="Arial" pitchFamily="34" charset="0"/>
                <a:cs typeface="Arial" pitchFamily="34" charset="0"/>
              </a:rPr>
              <a:t>Nombre del oficial que entrega los objetos ante la autoridad correspondiente</a:t>
            </a:r>
            <a:endParaRPr lang="es-MX"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971600" y="1556792"/>
            <a:ext cx="7200800" cy="3416320"/>
          </a:xfrm>
          <a:prstGeom prst="rect">
            <a:avLst/>
          </a:prstGeom>
          <a:noFill/>
        </p:spPr>
        <p:txBody>
          <a:bodyPr wrap="square" rtlCol="0">
            <a:spAutoFit/>
          </a:bodyPr>
          <a:lstStyle/>
          <a:p>
            <a:pPr algn="just"/>
            <a:r>
              <a:rPr lang="es-MX" dirty="0" smtClean="0">
                <a:latin typeface="Arial" pitchFamily="34" charset="0"/>
                <a:cs typeface="Arial" pitchFamily="34" charset="0"/>
              </a:rPr>
              <a:t>Para poner a un detenido a disposición de la autoridad competente, la Secretaría requiere de ciertos documentos para la debida puesta a disposición del adolescente:</a:t>
            </a:r>
          </a:p>
          <a:p>
            <a:pPr algn="just"/>
            <a:endParaRPr lang="es-MX" dirty="0" smtClean="0">
              <a:latin typeface="Arial" pitchFamily="34" charset="0"/>
              <a:cs typeface="Arial" pitchFamily="34" charset="0"/>
            </a:endParaRPr>
          </a:p>
          <a:p>
            <a:pPr lvl="1" algn="just">
              <a:buFont typeface="Wingdings" pitchFamily="2" charset="2"/>
              <a:buChar char="Ø"/>
            </a:pPr>
            <a:r>
              <a:rPr lang="es-MX" dirty="0" smtClean="0">
                <a:latin typeface="Arial" pitchFamily="34" charset="0"/>
                <a:cs typeface="Arial" pitchFamily="34" charset="0"/>
              </a:rPr>
              <a:t>	Certificados Médicos y Químicos.</a:t>
            </a:r>
          </a:p>
          <a:p>
            <a:pPr lvl="1" algn="just">
              <a:buFont typeface="Wingdings" pitchFamily="2" charset="2"/>
              <a:buChar char="Ø"/>
            </a:pPr>
            <a:endParaRPr lang="es-MX" dirty="0" smtClean="0">
              <a:latin typeface="Arial" pitchFamily="34" charset="0"/>
              <a:cs typeface="Arial" pitchFamily="34" charset="0"/>
            </a:endParaRPr>
          </a:p>
          <a:p>
            <a:pPr lvl="1" algn="just">
              <a:buFont typeface="Wingdings" pitchFamily="2" charset="2"/>
              <a:buChar char="Ø"/>
            </a:pPr>
            <a:r>
              <a:rPr lang="es-MX" b="1" dirty="0" smtClean="0">
                <a:latin typeface="Arial" pitchFamily="34" charset="0"/>
                <a:cs typeface="Arial" pitchFamily="34" charset="0"/>
              </a:rPr>
              <a:t> 	</a:t>
            </a:r>
            <a:r>
              <a:rPr lang="es-MX" dirty="0" smtClean="0">
                <a:latin typeface="Arial" pitchFamily="34" charset="0"/>
                <a:cs typeface="Arial" pitchFamily="34" charset="0"/>
              </a:rPr>
              <a:t>Acta de Lectura de derechos.</a:t>
            </a:r>
          </a:p>
          <a:p>
            <a:pPr lvl="1" algn="just">
              <a:buFont typeface="Wingdings" pitchFamily="2" charset="2"/>
              <a:buChar char="Ø"/>
            </a:pPr>
            <a:endParaRPr lang="es-MX" dirty="0" smtClean="0">
              <a:latin typeface="Arial" pitchFamily="34" charset="0"/>
              <a:cs typeface="Arial" pitchFamily="34" charset="0"/>
            </a:endParaRPr>
          </a:p>
          <a:p>
            <a:pPr lvl="1" algn="just">
              <a:buFont typeface="Wingdings" pitchFamily="2" charset="2"/>
              <a:buChar char="Ø"/>
            </a:pPr>
            <a:r>
              <a:rPr lang="es-MX" b="1" dirty="0" smtClean="0">
                <a:latin typeface="Arial" pitchFamily="34" charset="0"/>
                <a:cs typeface="Arial" pitchFamily="34" charset="0"/>
              </a:rPr>
              <a:t>	</a:t>
            </a:r>
            <a:r>
              <a:rPr lang="es-MX" dirty="0" smtClean="0">
                <a:latin typeface="Arial" pitchFamily="34" charset="0"/>
                <a:cs typeface="Arial" pitchFamily="34" charset="0"/>
              </a:rPr>
              <a:t>Registro de la Detención.</a:t>
            </a:r>
          </a:p>
          <a:p>
            <a:pPr lvl="1" algn="just">
              <a:buFont typeface="Wingdings" pitchFamily="2" charset="2"/>
              <a:buChar char="Ø"/>
            </a:pPr>
            <a:endParaRPr lang="es-MX" dirty="0" smtClean="0">
              <a:latin typeface="Arial" pitchFamily="34" charset="0"/>
              <a:cs typeface="Arial" pitchFamily="34" charset="0"/>
            </a:endParaRPr>
          </a:p>
          <a:p>
            <a:pPr lvl="1" algn="just">
              <a:buFont typeface="Wingdings" pitchFamily="2" charset="2"/>
              <a:buChar char="Ø"/>
            </a:pPr>
            <a:r>
              <a:rPr lang="es-MX" dirty="0" smtClean="0">
                <a:latin typeface="Arial" pitchFamily="34" charset="0"/>
                <a:cs typeface="Arial" pitchFamily="34" charset="0"/>
              </a:rPr>
              <a:t>	Registro de Cadena de Custodia si hubieren indicios.</a:t>
            </a:r>
            <a:endParaRPr lang="es-MX" dirty="0">
              <a:latin typeface="Arial" pitchFamily="34" charset="0"/>
              <a:cs typeface="Arial" pitchFamily="34" charset="0"/>
            </a:endParaRPr>
          </a:p>
          <a:p>
            <a:pPr algn="just"/>
            <a:r>
              <a:rPr lang="es-MX" b="1" dirty="0">
                <a:latin typeface="Arial" pitchFamily="34" charset="0"/>
                <a:cs typeface="Arial" pitchFamily="34" charset="0"/>
              </a:rPr>
              <a:t>	</a:t>
            </a:r>
            <a:endParaRPr lang="es-MX"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971600" y="1556792"/>
            <a:ext cx="7200800" cy="4632037"/>
          </a:xfrm>
          <a:prstGeom prst="rect">
            <a:avLst/>
          </a:prstGeom>
          <a:noFill/>
        </p:spPr>
        <p:txBody>
          <a:bodyPr wrap="square" rtlCol="0">
            <a:spAutoFit/>
          </a:bodyPr>
          <a:lstStyle/>
          <a:p>
            <a:pPr algn="ctr"/>
            <a:r>
              <a:rPr lang="es-MX" sz="2500" b="1" dirty="0" smtClean="0">
                <a:latin typeface="Arial" pitchFamily="34" charset="0"/>
                <a:cs typeface="Arial" pitchFamily="34" charset="0"/>
              </a:rPr>
              <a:t>ESTADISTICAS</a:t>
            </a:r>
          </a:p>
          <a:p>
            <a:pPr algn="just"/>
            <a:endParaRPr lang="es-MX" b="1" dirty="0" smtClean="0">
              <a:latin typeface="Arial" pitchFamily="34" charset="0"/>
              <a:cs typeface="Arial" pitchFamily="34" charset="0"/>
            </a:endParaRPr>
          </a:p>
          <a:p>
            <a:pPr algn="just"/>
            <a:r>
              <a:rPr lang="es-MX" dirty="0" smtClean="0">
                <a:latin typeface="Arial" pitchFamily="34" charset="0"/>
                <a:cs typeface="Arial" pitchFamily="34" charset="0"/>
              </a:rPr>
              <a:t>Esta Secretaría, en promedio, atiende semanalmente 51 casos en los que se encuentran involucrados adolescentes, tanto por faltas administrativas y hechos posiblemente delictuosos.</a:t>
            </a: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lvl="1" algn="just">
              <a:buFont typeface="Wingdings" pitchFamily="2" charset="2"/>
              <a:buChar char="Ø"/>
            </a:pPr>
            <a:r>
              <a:rPr lang="es-MX" dirty="0" smtClean="0">
                <a:latin typeface="Arial" pitchFamily="34" charset="0"/>
                <a:cs typeface="Arial" pitchFamily="34" charset="0"/>
              </a:rPr>
              <a:t> FALTAS ADMINISTRATIVAS: 		</a:t>
            </a:r>
            <a:r>
              <a:rPr lang="es-MX" b="1" u="sng" dirty="0" smtClean="0">
                <a:latin typeface="Arial" pitchFamily="34" charset="0"/>
                <a:cs typeface="Arial" pitchFamily="34" charset="0"/>
              </a:rPr>
              <a:t>94.11 %</a:t>
            </a:r>
          </a:p>
          <a:p>
            <a:pPr lvl="1" algn="just">
              <a:buFont typeface="Wingdings" pitchFamily="2" charset="2"/>
              <a:buChar char="Ø"/>
            </a:pPr>
            <a:r>
              <a:rPr lang="es-MX" dirty="0" smtClean="0">
                <a:latin typeface="Arial" pitchFamily="34" charset="0"/>
                <a:cs typeface="Arial" pitchFamily="34" charset="0"/>
              </a:rPr>
              <a:t> HECHOS POSIBLEMENTE DELICTUOSOS 	</a:t>
            </a:r>
            <a:r>
              <a:rPr lang="es-MX" b="1" u="sng" dirty="0" smtClean="0">
                <a:latin typeface="Arial" pitchFamily="34" charset="0"/>
                <a:cs typeface="Arial" pitchFamily="34" charset="0"/>
              </a:rPr>
              <a:t>5.88 %</a:t>
            </a:r>
          </a:p>
          <a:p>
            <a:pPr lvl="8" algn="just"/>
            <a:r>
              <a:rPr lang="es-MX" dirty="0" smtClean="0">
                <a:latin typeface="Arial" pitchFamily="34" charset="0"/>
                <a:cs typeface="Arial" pitchFamily="34" charset="0"/>
              </a:rPr>
              <a:t>	</a:t>
            </a:r>
          </a:p>
        </p:txBody>
      </p:sp>
      <p:graphicFrame>
        <p:nvGraphicFramePr>
          <p:cNvPr id="7" name="6 Gráfico"/>
          <p:cNvGraphicFramePr/>
          <p:nvPr/>
        </p:nvGraphicFramePr>
        <p:xfrm>
          <a:off x="2915816" y="3140968"/>
          <a:ext cx="4536504" cy="224802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8" name="7 CuadroTexto"/>
          <p:cNvSpPr txBox="1"/>
          <p:nvPr/>
        </p:nvSpPr>
        <p:spPr>
          <a:xfrm>
            <a:off x="683568" y="1484784"/>
            <a:ext cx="7632848" cy="477054"/>
          </a:xfrm>
          <a:prstGeom prst="rect">
            <a:avLst/>
          </a:prstGeom>
          <a:noFill/>
        </p:spPr>
        <p:txBody>
          <a:bodyPr wrap="square" rtlCol="0">
            <a:spAutoFit/>
          </a:bodyPr>
          <a:lstStyle/>
          <a:p>
            <a:pPr algn="ctr"/>
            <a:r>
              <a:rPr lang="es-MX" sz="2500" b="1" dirty="0" smtClean="0">
                <a:latin typeface="Arial" pitchFamily="34" charset="0"/>
                <a:cs typeface="Arial" pitchFamily="34" charset="0"/>
              </a:rPr>
              <a:t>FALTAS ADMINISTRATIVAS.</a:t>
            </a:r>
          </a:p>
        </p:txBody>
      </p:sp>
      <p:graphicFrame>
        <p:nvGraphicFramePr>
          <p:cNvPr id="10" name="9 Gráfico"/>
          <p:cNvGraphicFramePr/>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9" name="8 CuadroTexto"/>
          <p:cNvSpPr txBox="1"/>
          <p:nvPr/>
        </p:nvSpPr>
        <p:spPr>
          <a:xfrm>
            <a:off x="1043608" y="3068960"/>
            <a:ext cx="7200800" cy="630942"/>
          </a:xfrm>
          <a:prstGeom prst="rect">
            <a:avLst/>
          </a:prstGeom>
          <a:noFill/>
        </p:spPr>
        <p:txBody>
          <a:bodyPr wrap="square" rtlCol="0">
            <a:spAutoFit/>
          </a:bodyPr>
          <a:lstStyle/>
          <a:p>
            <a:pPr algn="ctr"/>
            <a:r>
              <a:rPr lang="es-MX" sz="3500" b="1" dirty="0" smtClean="0">
                <a:latin typeface="Arial" pitchFamily="34" charset="0"/>
                <a:cs typeface="Arial" pitchFamily="34" charset="0"/>
              </a:rPr>
              <a:t>GRACIAS POR SU ATENCIÓN.</a:t>
            </a:r>
            <a:r>
              <a:rPr lang="es-MX" sz="3500" b="1" dirty="0">
                <a:latin typeface="Arial" pitchFamily="34" charset="0"/>
                <a:cs typeface="Arial" pitchFamily="34" charset="0"/>
              </a:rPr>
              <a:t>	</a:t>
            </a:r>
            <a:endParaRPr lang="es-MX" sz="35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9062270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7740352" y="116632"/>
            <a:ext cx="1188823" cy="1030313"/>
          </a:xfrm>
          <a:prstGeom prst="rect">
            <a:avLst/>
          </a:prstGeom>
        </p:spPr>
      </p:pic>
      <p:pic>
        <p:nvPicPr>
          <p:cNvPr id="6" name="Imagen 5"/>
          <p:cNvPicPr>
            <a:picLocks noChangeAspect="1"/>
          </p:cNvPicPr>
          <p:nvPr/>
        </p:nvPicPr>
        <p:blipFill>
          <a:blip r:embed="rId8"/>
          <a:stretch>
            <a:fillRect/>
          </a:stretch>
        </p:blipFill>
        <p:spPr>
          <a:xfrm>
            <a:off x="3995936" y="116632"/>
            <a:ext cx="1012024" cy="932769"/>
          </a:xfrm>
          <a:prstGeom prst="rect">
            <a:avLst/>
          </a:prstGeom>
        </p:spPr>
      </p:pic>
      <p:pic>
        <p:nvPicPr>
          <p:cNvPr id="7" name="Imagen 6"/>
          <p:cNvPicPr>
            <a:picLocks noChangeAspect="1"/>
          </p:cNvPicPr>
          <p:nvPr/>
        </p:nvPicPr>
        <p:blipFill>
          <a:blip r:embed="rId9"/>
          <a:stretch>
            <a:fillRect/>
          </a:stretch>
        </p:blipFill>
        <p:spPr>
          <a:xfrm>
            <a:off x="178936" y="116631"/>
            <a:ext cx="2450804" cy="932769"/>
          </a:xfrm>
          <a:prstGeom prst="rect">
            <a:avLst/>
          </a:prstGeom>
        </p:spPr>
      </p:pic>
    </p:spTree>
    <p:extLst>
      <p:ext uri="{BB962C8B-B14F-4D97-AF65-F5344CB8AC3E}">
        <p14:creationId xmlns:p14="http://schemas.microsoft.com/office/powerpoint/2010/main" val="320750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808015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179512" y="15631"/>
            <a:ext cx="2450804" cy="932769"/>
          </a:xfrm>
          <a:prstGeom prst="rect">
            <a:avLst/>
          </a:prstGeom>
        </p:spPr>
      </p:pic>
      <p:pic>
        <p:nvPicPr>
          <p:cNvPr id="7" name="Imagen 6"/>
          <p:cNvPicPr>
            <a:picLocks noChangeAspect="1"/>
          </p:cNvPicPr>
          <p:nvPr/>
        </p:nvPicPr>
        <p:blipFill>
          <a:blip r:embed="rId8"/>
          <a:stretch>
            <a:fillRect/>
          </a:stretch>
        </p:blipFill>
        <p:spPr>
          <a:xfrm>
            <a:off x="4211960" y="15631"/>
            <a:ext cx="1012024" cy="932769"/>
          </a:xfrm>
          <a:prstGeom prst="rect">
            <a:avLst/>
          </a:prstGeom>
        </p:spPr>
      </p:pic>
      <p:pic>
        <p:nvPicPr>
          <p:cNvPr id="8" name="Imagen 7"/>
          <p:cNvPicPr>
            <a:picLocks noChangeAspect="1"/>
          </p:cNvPicPr>
          <p:nvPr/>
        </p:nvPicPr>
        <p:blipFill>
          <a:blip r:embed="rId9"/>
          <a:stretch>
            <a:fillRect/>
          </a:stretch>
        </p:blipFill>
        <p:spPr>
          <a:xfrm>
            <a:off x="7924112" y="19043"/>
            <a:ext cx="1188823" cy="1030313"/>
          </a:xfrm>
          <a:prstGeom prst="rect">
            <a:avLst/>
          </a:prstGeom>
        </p:spPr>
      </p:pic>
    </p:spTree>
    <p:extLst>
      <p:ext uri="{BB962C8B-B14F-4D97-AF65-F5344CB8AC3E}">
        <p14:creationId xmlns:p14="http://schemas.microsoft.com/office/powerpoint/2010/main" val="1257693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1844824"/>
            <a:ext cx="7992888" cy="1368152"/>
          </a:xfrm>
        </p:spPr>
        <p:txBody>
          <a:bodyPr/>
          <a:lstStyle/>
          <a:p>
            <a:r>
              <a:rPr lang="es-MX" dirty="0">
                <a:solidFill>
                  <a:schemeClr val="tx1"/>
                </a:solidFill>
              </a:rPr>
              <a:t>UNIDAD ESPECIALIZADA CONTRA LA VIOLENCIA FAMILIAR Y DE GENERO.</a:t>
            </a:r>
          </a:p>
          <a:p>
            <a:endParaRPr lang="es-MX" dirty="0"/>
          </a:p>
        </p:txBody>
      </p:sp>
      <p:pic>
        <p:nvPicPr>
          <p:cNvPr id="4" name="Imagen 3"/>
          <p:cNvPicPr>
            <a:picLocks noChangeAspect="1"/>
          </p:cNvPicPr>
          <p:nvPr/>
        </p:nvPicPr>
        <p:blipFill>
          <a:blip r:embed="rId2"/>
          <a:stretch>
            <a:fillRect/>
          </a:stretch>
        </p:blipFill>
        <p:spPr>
          <a:xfrm>
            <a:off x="7860740" y="188640"/>
            <a:ext cx="1194920" cy="1030313"/>
          </a:xfrm>
          <a:prstGeom prst="rect">
            <a:avLst/>
          </a:prstGeom>
        </p:spPr>
      </p:pic>
      <p:pic>
        <p:nvPicPr>
          <p:cNvPr id="5" name="Imagen 4"/>
          <p:cNvPicPr>
            <a:picLocks noChangeAspect="1"/>
          </p:cNvPicPr>
          <p:nvPr/>
        </p:nvPicPr>
        <p:blipFill>
          <a:blip r:embed="rId3"/>
          <a:stretch>
            <a:fillRect/>
          </a:stretch>
        </p:blipFill>
        <p:spPr>
          <a:xfrm>
            <a:off x="3923928" y="170866"/>
            <a:ext cx="1012024" cy="932769"/>
          </a:xfrm>
          <a:prstGeom prst="rect">
            <a:avLst/>
          </a:prstGeom>
        </p:spPr>
      </p:pic>
      <p:pic>
        <p:nvPicPr>
          <p:cNvPr id="6" name="Imagen 5"/>
          <p:cNvPicPr>
            <a:picLocks noChangeAspect="1"/>
          </p:cNvPicPr>
          <p:nvPr/>
        </p:nvPicPr>
        <p:blipFill>
          <a:blip r:embed="rId4"/>
          <a:stretch>
            <a:fillRect/>
          </a:stretch>
        </p:blipFill>
        <p:spPr>
          <a:xfrm>
            <a:off x="146198" y="170865"/>
            <a:ext cx="2450804" cy="932769"/>
          </a:xfrm>
          <a:prstGeom prst="rect">
            <a:avLst/>
          </a:prstGeom>
        </p:spPr>
      </p:pic>
      <p:sp>
        <p:nvSpPr>
          <p:cNvPr id="7" name="CuadroTexto 6"/>
          <p:cNvSpPr txBox="1"/>
          <p:nvPr/>
        </p:nvSpPr>
        <p:spPr>
          <a:xfrm>
            <a:off x="2303748" y="3515681"/>
            <a:ext cx="4464496" cy="646331"/>
          </a:xfrm>
          <a:prstGeom prst="rect">
            <a:avLst/>
          </a:prstGeom>
          <a:noFill/>
        </p:spPr>
        <p:txBody>
          <a:bodyPr wrap="square" rtlCol="0">
            <a:spAutoFit/>
          </a:bodyPr>
          <a:lstStyle/>
          <a:p>
            <a:pPr algn="ctr"/>
            <a:r>
              <a:rPr lang="es-MX" sz="3600" dirty="0" smtClean="0"/>
              <a:t>UNIPREV</a:t>
            </a:r>
            <a:endParaRPr lang="es-MX" sz="3600" dirty="0"/>
          </a:p>
        </p:txBody>
      </p:sp>
    </p:spTree>
    <p:extLst>
      <p:ext uri="{BB962C8B-B14F-4D97-AF65-F5344CB8AC3E}">
        <p14:creationId xmlns:p14="http://schemas.microsoft.com/office/powerpoint/2010/main" val="249565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2060848"/>
            <a:ext cx="8229600" cy="1944216"/>
          </a:xfrm>
        </p:spPr>
        <p:txBody>
          <a:bodyPr/>
          <a:lstStyle/>
          <a:p>
            <a:pPr marL="0" indent="0" algn="ctr">
              <a:buNone/>
            </a:pPr>
            <a:r>
              <a:rPr lang="es-MX" dirty="0"/>
              <a:t>UNIDAD ESPECIALIZADA PARA LA PRESERVACION DE LA ESCENA DEL CRIMEN.</a:t>
            </a:r>
          </a:p>
          <a:p>
            <a:pPr marL="0" indent="0">
              <a:buNone/>
            </a:pPr>
            <a:endParaRPr lang="es-MX" dirty="0"/>
          </a:p>
        </p:txBody>
      </p:sp>
      <p:pic>
        <p:nvPicPr>
          <p:cNvPr id="5" name="Imagen 4"/>
          <p:cNvPicPr>
            <a:picLocks noChangeAspect="1"/>
          </p:cNvPicPr>
          <p:nvPr/>
        </p:nvPicPr>
        <p:blipFill>
          <a:blip r:embed="rId2"/>
          <a:stretch>
            <a:fillRect/>
          </a:stretch>
        </p:blipFill>
        <p:spPr>
          <a:xfrm>
            <a:off x="146198" y="170865"/>
            <a:ext cx="2450804" cy="932769"/>
          </a:xfrm>
          <a:prstGeom prst="rect">
            <a:avLst/>
          </a:prstGeom>
        </p:spPr>
      </p:pic>
      <p:pic>
        <p:nvPicPr>
          <p:cNvPr id="6" name="Imagen 5"/>
          <p:cNvPicPr>
            <a:picLocks noChangeAspect="1"/>
          </p:cNvPicPr>
          <p:nvPr/>
        </p:nvPicPr>
        <p:blipFill>
          <a:blip r:embed="rId3"/>
          <a:stretch>
            <a:fillRect/>
          </a:stretch>
        </p:blipFill>
        <p:spPr>
          <a:xfrm>
            <a:off x="3923928" y="170866"/>
            <a:ext cx="1012024" cy="932769"/>
          </a:xfrm>
          <a:prstGeom prst="rect">
            <a:avLst/>
          </a:prstGeom>
        </p:spPr>
      </p:pic>
      <p:pic>
        <p:nvPicPr>
          <p:cNvPr id="7" name="Imagen 6"/>
          <p:cNvPicPr>
            <a:picLocks noChangeAspect="1"/>
          </p:cNvPicPr>
          <p:nvPr/>
        </p:nvPicPr>
        <p:blipFill>
          <a:blip r:embed="rId4"/>
          <a:stretch>
            <a:fillRect/>
          </a:stretch>
        </p:blipFill>
        <p:spPr>
          <a:xfrm>
            <a:off x="7860740" y="188640"/>
            <a:ext cx="1194920" cy="1030313"/>
          </a:xfrm>
          <a:prstGeom prst="rect">
            <a:avLst/>
          </a:prstGeom>
        </p:spPr>
      </p:pic>
      <p:sp>
        <p:nvSpPr>
          <p:cNvPr id="8" name="CuadroTexto 7"/>
          <p:cNvSpPr txBox="1"/>
          <p:nvPr/>
        </p:nvSpPr>
        <p:spPr>
          <a:xfrm>
            <a:off x="3250196" y="3651121"/>
            <a:ext cx="2808312" cy="707886"/>
          </a:xfrm>
          <a:prstGeom prst="rect">
            <a:avLst/>
          </a:prstGeom>
          <a:noFill/>
        </p:spPr>
        <p:txBody>
          <a:bodyPr wrap="square" rtlCol="0">
            <a:spAutoFit/>
          </a:bodyPr>
          <a:lstStyle/>
          <a:p>
            <a:pPr algn="ctr"/>
            <a:r>
              <a:rPr lang="es-MX" sz="4000" dirty="0" smtClean="0"/>
              <a:t>UEEC</a:t>
            </a:r>
            <a:endParaRPr lang="es-MX" sz="4000" dirty="0"/>
          </a:p>
        </p:txBody>
      </p:sp>
    </p:spTree>
    <p:extLst>
      <p:ext uri="{BB962C8B-B14F-4D97-AF65-F5344CB8AC3E}">
        <p14:creationId xmlns:p14="http://schemas.microsoft.com/office/powerpoint/2010/main" val="3787019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ies\Desktop\SECRETARÍA TÉCNICA\PROYECTOS DIRECCION JURIDICA\RANGOS\LOGO DE FORMATOS.jpg"/>
          <p:cNvPicPr>
            <a:picLocks noChangeAspect="1" noChangeArrowheads="1"/>
          </p:cNvPicPr>
          <p:nvPr/>
        </p:nvPicPr>
        <p:blipFill>
          <a:blip r:embed="rId2" cstate="print"/>
          <a:srcRect/>
          <a:stretch>
            <a:fillRect/>
          </a:stretch>
        </p:blipFill>
        <p:spPr bwMode="auto">
          <a:xfrm>
            <a:off x="7236296" y="188640"/>
            <a:ext cx="1191695" cy="1029395"/>
          </a:xfrm>
          <a:prstGeom prst="rect">
            <a:avLst/>
          </a:prstGeom>
          <a:noFill/>
        </p:spPr>
      </p:pic>
      <p:pic>
        <p:nvPicPr>
          <p:cNvPr id="5" name="4 Imagen" descr="SSP"/>
          <p:cNvPicPr/>
          <p:nvPr/>
        </p:nvPicPr>
        <p:blipFill>
          <a:blip r:embed="rId3" cstate="print"/>
          <a:srcRect/>
          <a:stretch>
            <a:fillRect/>
          </a:stretch>
        </p:blipFill>
        <p:spPr bwMode="auto">
          <a:xfrm>
            <a:off x="4067944" y="260648"/>
            <a:ext cx="1008112" cy="9361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95536" y="332656"/>
            <a:ext cx="2448272" cy="936104"/>
          </a:xfrm>
          <a:prstGeom prst="rect">
            <a:avLst/>
          </a:prstGeom>
          <a:noFill/>
          <a:ln w="9525">
            <a:noFill/>
            <a:miter lim="800000"/>
            <a:headEnd/>
            <a:tailEnd/>
          </a:ln>
        </p:spPr>
      </p:pic>
      <p:sp>
        <p:nvSpPr>
          <p:cNvPr id="8" name="7 CuadroTexto"/>
          <p:cNvSpPr txBox="1"/>
          <p:nvPr/>
        </p:nvSpPr>
        <p:spPr>
          <a:xfrm>
            <a:off x="683568" y="1412776"/>
            <a:ext cx="7632848" cy="5078313"/>
          </a:xfrm>
          <a:prstGeom prst="rect">
            <a:avLst/>
          </a:prstGeom>
          <a:noFill/>
        </p:spPr>
        <p:txBody>
          <a:bodyPr wrap="square" rtlCol="0">
            <a:spAutoFit/>
          </a:bodyPr>
          <a:lstStyle/>
          <a:p>
            <a:pPr marL="914400" lvl="1" indent="-457200" algn="ctr"/>
            <a:r>
              <a:rPr lang="es-MX" dirty="0" smtClean="0">
                <a:ln w="57150"/>
                <a:effectLst>
                  <a:outerShdw blurRad="38100" dist="19050" dir="2700000" algn="tl" rotWithShape="0">
                    <a:schemeClr val="dk1">
                      <a:alpha val="40000"/>
                    </a:schemeClr>
                  </a:outerShdw>
                </a:effectLst>
                <a:latin typeface="Arial" pitchFamily="34" charset="0"/>
                <a:cs typeface="Arial" pitchFamily="34" charset="0"/>
              </a:rPr>
              <a:t>AREAS DE ATENCION</a:t>
            </a:r>
            <a:endParaRPr lang="es-MX" dirty="0" smtClean="0">
              <a:ln w="5715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algn="just"/>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marL="457200" indent="-457200" algn="just">
              <a:buFont typeface="+mj-lt"/>
              <a:buAutoNum type="arabicPeriod"/>
            </a:pPr>
            <a:endParaRPr lang="es-MX" dirty="0">
              <a:latin typeface="Arial" pitchFamily="34" charset="0"/>
              <a:cs typeface="Arial" pitchFamily="34" charset="0"/>
            </a:endParaRPr>
          </a:p>
          <a:p>
            <a:pPr marL="457200" indent="-457200" algn="just">
              <a:buFont typeface="+mj-lt"/>
              <a:buAutoNum type="arabicPeriod"/>
            </a:pPr>
            <a:endParaRPr lang="es-MX" dirty="0" smtClean="0">
              <a:latin typeface="Arial" pitchFamily="34" charset="0"/>
              <a:cs typeface="Arial" pitchFamily="34" charset="0"/>
            </a:endParaRPr>
          </a:p>
          <a:p>
            <a:pPr algn="just"/>
            <a:endParaRPr lang="es-MX" dirty="0">
              <a:latin typeface="Arial" pitchFamily="34" charset="0"/>
              <a:cs typeface="Arial" pitchFamily="34" charset="0"/>
            </a:endParaRPr>
          </a:p>
          <a:p>
            <a:pPr algn="just"/>
            <a:endParaRPr lang="es-MX" dirty="0">
              <a:latin typeface="Arial" pitchFamily="34" charset="0"/>
              <a:cs typeface="Arial" pitchFamily="34" charset="0"/>
            </a:endParaRPr>
          </a:p>
        </p:txBody>
      </p:sp>
      <p:sp>
        <p:nvSpPr>
          <p:cNvPr id="2" name="Rectángulo redondeado 1"/>
          <p:cNvSpPr/>
          <p:nvPr/>
        </p:nvSpPr>
        <p:spPr>
          <a:xfrm>
            <a:off x="503548" y="2160319"/>
            <a:ext cx="2232248" cy="6206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PERSONAL OPERATIVO.</a:t>
            </a:r>
            <a:endParaRPr lang="es-MX" dirty="0"/>
          </a:p>
        </p:txBody>
      </p:sp>
      <p:sp>
        <p:nvSpPr>
          <p:cNvPr id="7" name="Rectángulo redondeado 6"/>
          <p:cNvSpPr/>
          <p:nvPr/>
        </p:nvSpPr>
        <p:spPr>
          <a:xfrm>
            <a:off x="2957805" y="3159889"/>
            <a:ext cx="2232248" cy="16751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UNIDAD ESPECIALIZADA CONTRA LA VIOLENCIA FAMILIAR Y DE GENERO.</a:t>
            </a:r>
            <a:endParaRPr lang="es-MX" dirty="0"/>
          </a:p>
        </p:txBody>
      </p:sp>
      <p:sp>
        <p:nvSpPr>
          <p:cNvPr id="9" name="Rectángulo redondeado 8"/>
          <p:cNvSpPr/>
          <p:nvPr/>
        </p:nvSpPr>
        <p:spPr>
          <a:xfrm>
            <a:off x="2951820" y="2160318"/>
            <a:ext cx="2232248" cy="6206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DIRECCION </a:t>
            </a:r>
          </a:p>
          <a:p>
            <a:pPr algn="ctr"/>
            <a:r>
              <a:rPr lang="es-MX" dirty="0" smtClean="0"/>
              <a:t>JURIDICA.</a:t>
            </a:r>
            <a:endParaRPr lang="es-MX" dirty="0"/>
          </a:p>
        </p:txBody>
      </p:sp>
      <p:sp>
        <p:nvSpPr>
          <p:cNvPr id="10" name="Rectángulo redondeado 9"/>
          <p:cNvSpPr/>
          <p:nvPr/>
        </p:nvSpPr>
        <p:spPr>
          <a:xfrm>
            <a:off x="5400092" y="2160318"/>
            <a:ext cx="3420380" cy="8366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UNIDAD ESPECIALIZADA PARA LA PRESERVACION DE LA ESCENA DEL CRIMEN.</a:t>
            </a:r>
            <a:endParaRPr lang="es-MX" dirty="0"/>
          </a:p>
        </p:txBody>
      </p:sp>
      <p:sp>
        <p:nvSpPr>
          <p:cNvPr id="11" name="Rectángulo redondeado 10"/>
          <p:cNvSpPr/>
          <p:nvPr/>
        </p:nvSpPr>
        <p:spPr>
          <a:xfrm>
            <a:off x="2962610" y="5411060"/>
            <a:ext cx="223224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smtClean="0"/>
              <a:t>MEDIACION</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747" y="1268760"/>
            <a:ext cx="8229600" cy="1143000"/>
          </a:xfrm>
        </p:spPr>
        <p:txBody>
          <a:bodyPr>
            <a:normAutofit/>
          </a:bodyPr>
          <a:lstStyle/>
          <a:p>
            <a:r>
              <a:rPr lang="es-MX" sz="3200" dirty="0"/>
              <a:t>ARTICULO </a:t>
            </a:r>
            <a:r>
              <a:rPr lang="es-MX" sz="3200" dirty="0" smtClean="0"/>
              <a:t>20 DE LA CONSTITUCION POLITICA DE LOS ESTADOS UNIDOS MEXICANOS</a:t>
            </a:r>
            <a:endParaRPr lang="es-MX" sz="3200" dirty="0"/>
          </a:p>
        </p:txBody>
      </p:sp>
      <p:sp>
        <p:nvSpPr>
          <p:cNvPr id="3" name="Marcador de contenido 2"/>
          <p:cNvSpPr>
            <a:spLocks noGrp="1"/>
          </p:cNvSpPr>
          <p:nvPr>
            <p:ph idx="1"/>
          </p:nvPr>
        </p:nvSpPr>
        <p:spPr>
          <a:xfrm>
            <a:off x="487747" y="2996952"/>
            <a:ext cx="8229600" cy="2160240"/>
          </a:xfrm>
        </p:spPr>
        <p:txBody>
          <a:bodyPr>
            <a:normAutofit/>
          </a:bodyPr>
          <a:lstStyle/>
          <a:p>
            <a:pPr marL="0" indent="0">
              <a:buNone/>
            </a:pPr>
            <a:r>
              <a:rPr lang="es-MX" sz="2800" dirty="0" smtClean="0"/>
              <a:t>	EL </a:t>
            </a:r>
            <a:r>
              <a:rPr lang="es-MX" sz="2800" dirty="0"/>
              <a:t>PROCESO PENAL SERA ACUSATORIO Y ORAL. SE REGIRA POR LOS PRINCIPIOS DE PUBLICIDAD, CONTRADICCION, CONCENTRACION, CONTINUIDAD E INMEDIACION.</a:t>
            </a:r>
          </a:p>
        </p:txBody>
      </p:sp>
      <p:pic>
        <p:nvPicPr>
          <p:cNvPr id="4" name="Imagen 3"/>
          <p:cNvPicPr>
            <a:picLocks noChangeAspect="1"/>
          </p:cNvPicPr>
          <p:nvPr/>
        </p:nvPicPr>
        <p:blipFill>
          <a:blip r:embed="rId2"/>
          <a:stretch>
            <a:fillRect/>
          </a:stretch>
        </p:blipFill>
        <p:spPr>
          <a:xfrm>
            <a:off x="179512" y="217183"/>
            <a:ext cx="2450804" cy="932769"/>
          </a:xfrm>
          <a:prstGeom prst="rect">
            <a:avLst/>
          </a:prstGeom>
        </p:spPr>
      </p:pic>
      <p:pic>
        <p:nvPicPr>
          <p:cNvPr id="5" name="Imagen 4"/>
          <p:cNvPicPr>
            <a:picLocks noChangeAspect="1"/>
          </p:cNvPicPr>
          <p:nvPr/>
        </p:nvPicPr>
        <p:blipFill>
          <a:blip r:embed="rId3"/>
          <a:stretch>
            <a:fillRect/>
          </a:stretch>
        </p:blipFill>
        <p:spPr>
          <a:xfrm>
            <a:off x="4096535" y="217182"/>
            <a:ext cx="1012024" cy="932769"/>
          </a:xfrm>
          <a:prstGeom prst="rect">
            <a:avLst/>
          </a:prstGeom>
        </p:spPr>
      </p:pic>
      <p:pic>
        <p:nvPicPr>
          <p:cNvPr id="6" name="Imagen 5"/>
          <p:cNvPicPr>
            <a:picLocks noChangeAspect="1"/>
          </p:cNvPicPr>
          <p:nvPr/>
        </p:nvPicPr>
        <p:blipFill>
          <a:blip r:embed="rId4"/>
          <a:stretch>
            <a:fillRect/>
          </a:stretch>
        </p:blipFill>
        <p:spPr>
          <a:xfrm>
            <a:off x="7518658" y="119638"/>
            <a:ext cx="1194920" cy="1030313"/>
          </a:xfrm>
          <a:prstGeom prst="rect">
            <a:avLst/>
          </a:prstGeom>
        </p:spPr>
      </p:pic>
    </p:spTree>
    <p:extLst>
      <p:ext uri="{BB962C8B-B14F-4D97-AF65-F5344CB8AC3E}">
        <p14:creationId xmlns:p14="http://schemas.microsoft.com/office/powerpoint/2010/main" val="222435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TotalTime>
  <Words>2074</Words>
  <Application>Microsoft Office PowerPoint</Application>
  <PresentationFormat>Presentación en pantalla (4:3)</PresentationFormat>
  <Paragraphs>201</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SISTEMA INTEGRAL DE JUSTICIA PARA ADOLESCENTES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ARTICULO 20 DE LA CONSTITUCION POLITICA DE LOS ESTADOS UNIDOS MEXICANOS</vt:lpstr>
      <vt:lpstr>Presentación de PowerPoint</vt:lpstr>
      <vt:lpstr>Presentación de PowerPoint</vt:lpstr>
      <vt:lpstr>Presentación de PowerPoint</vt:lpstr>
      <vt:lpstr>Presentación de PowerPoint</vt:lpstr>
      <vt:lpstr>ARTICULO 18 CONSTITUCIONAL. </vt:lpstr>
      <vt:lpstr>ART. 145 DE LA LEY DE JUSTICIA PARA ADOLESCENTES DEL ESTADO DE YUCATAN. </vt:lpstr>
      <vt:lpstr>ART. 10 DE LA LEY DE JUSTICIA PARA ADOLESCENTES DEL ESTADO DE YUCATAN. </vt:lpstr>
      <vt:lpstr>Presentación de PowerPoint</vt:lpstr>
      <vt:lpstr>Presentación de PowerPoint</vt:lpstr>
      <vt:lpstr>Presentación de PowerPoint</vt:lpstr>
      <vt:lpstr>CONJUNTO DE PRINCIPIOS PARA LA PROTECCION DE TODAS LAS PERSONAS SOMETIDAS A CUALQUIER FORMA DE DETENCION O PRISION ESTABLECIDOS POR LA ONU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TARJETON PARA PERSONAS</dc:title>
  <dc:creator>SSP SCIES</dc:creator>
  <cp:lastModifiedBy>Luis Armando Briceño Manzanero</cp:lastModifiedBy>
  <cp:revision>98</cp:revision>
  <dcterms:created xsi:type="dcterms:W3CDTF">2015-08-04T16:27:35Z</dcterms:created>
  <dcterms:modified xsi:type="dcterms:W3CDTF">2015-08-27T13:55:25Z</dcterms:modified>
</cp:coreProperties>
</file>